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66" r:id="rId2"/>
    <p:sldId id="584" r:id="rId3"/>
    <p:sldId id="256" r:id="rId4"/>
    <p:sldId id="585" r:id="rId5"/>
    <p:sldId id="257" r:id="rId6"/>
    <p:sldId id="586" r:id="rId7"/>
    <p:sldId id="587" r:id="rId8"/>
    <p:sldId id="588" r:id="rId9"/>
    <p:sldId id="589" r:id="rId10"/>
    <p:sldId id="258" r:id="rId11"/>
    <p:sldId id="590" r:id="rId12"/>
    <p:sldId id="591" r:id="rId13"/>
    <p:sldId id="592" r:id="rId14"/>
    <p:sldId id="593" r:id="rId15"/>
    <p:sldId id="594" r:id="rId16"/>
    <p:sldId id="595" r:id="rId17"/>
    <p:sldId id="597" r:id="rId18"/>
    <p:sldId id="598" r:id="rId19"/>
    <p:sldId id="259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7" r:id="rId29"/>
    <p:sldId id="608" r:id="rId30"/>
    <p:sldId id="609" r:id="rId31"/>
    <p:sldId id="610" r:id="rId32"/>
    <p:sldId id="611" r:id="rId33"/>
    <p:sldId id="612" r:id="rId34"/>
    <p:sldId id="614" r:id="rId35"/>
    <p:sldId id="617" r:id="rId36"/>
    <p:sldId id="260" r:id="rId37"/>
    <p:sldId id="616" r:id="rId3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ginal" id="{59FE852B-F64F-5542-ACA4-8663857DF7D5}">
          <p14:sldIdLst>
            <p14:sldId id="266"/>
            <p14:sldId id="584"/>
            <p14:sldId id="256"/>
            <p14:sldId id="585"/>
            <p14:sldId id="257"/>
            <p14:sldId id="586"/>
            <p14:sldId id="587"/>
            <p14:sldId id="588"/>
            <p14:sldId id="589"/>
            <p14:sldId id="258"/>
            <p14:sldId id="590"/>
            <p14:sldId id="591"/>
            <p14:sldId id="592"/>
            <p14:sldId id="593"/>
            <p14:sldId id="594"/>
            <p14:sldId id="595"/>
            <p14:sldId id="597"/>
            <p14:sldId id="598"/>
            <p14:sldId id="259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4"/>
            <p14:sldId id="617"/>
            <p14:sldId id="260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27"/>
    <a:srgbClr val="EF466F"/>
    <a:srgbClr val="073A4C"/>
    <a:srgbClr val="03D7A1"/>
    <a:srgbClr val="FFC000"/>
    <a:srgbClr val="70AD47"/>
    <a:srgbClr val="5B9BD5"/>
    <a:srgbClr val="CB1B4A"/>
    <a:srgbClr val="759789"/>
    <a:srgbClr val="158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8ECD5-D05B-344E-923B-B5C6F40C88A1}" v="279" dt="2020-07-15T12:08:15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6928"/>
  </p:normalViewPr>
  <p:slideViewPr>
    <p:cSldViewPr snapToGrid="0" snapToObjects="1" showGuides="1">
      <p:cViewPr>
        <p:scale>
          <a:sx n="66" d="100"/>
          <a:sy n="66" d="100"/>
        </p:scale>
        <p:origin x="1242" y="240"/>
      </p:cViewPr>
      <p:guideLst>
        <p:guide orient="horz" pos="2205"/>
        <p:guide pos="4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57E57-35BA-1944-9989-03A1D9F933C2}" type="datetimeFigureOut">
              <a:t>05/10/2021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8A9F8-9560-9743-AE3D-EC4B3B8AF971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840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895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626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67765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58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8207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82072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2635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67732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68001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3812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49801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5599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6697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6219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2374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68713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6697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2951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29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99035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14319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1291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3110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311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36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9092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6219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19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5404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252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EE64-79CC-4BD8-934B-5B77A36807E6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0724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A21-EEA7-E746-AD6C-7174190B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8DD3A-571C-6946-B241-96479149A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1CB3A-C405-7049-A877-3BAD3AAF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CD079-15A7-4318-9F5F-317E952EA0DC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860E-7664-A24A-92A6-B8982203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8F18B-7CFE-FA4C-B370-5CBF39DC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379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54A84-5411-4861-AC1D-D9389F46E13A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9684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DC08-E303-4784-A786-C6AC0B0CD959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8405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419D-87D9-47CD-BDEC-DBBA992939F0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205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65B2-8CC1-49FD-A573-6CA84F0FEF6A}" type="datetime1">
              <a:rPr lang="fr-FR" smtClean="0"/>
              <a:t>05/10/2021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284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6D73A-A675-4002-8A63-AF3C7AE26AEA}" type="datetime1">
              <a:rPr lang="fr-FR" smtClean="0"/>
              <a:t>05/10/2021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1538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C3DFA-85C4-46FB-B55F-BF7871BC4DC5}" type="datetime1">
              <a:rPr lang="fr-FR" smtClean="0"/>
              <a:t>05/10/2021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805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C361D-141D-8940-921C-2B8BB485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6E806-CD00-426B-B71C-EDD14B77A1FD}" type="datetime1">
              <a:rPr lang="fr-FR" smtClean="0"/>
              <a:t>05/10/2021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66728-4CA4-3C41-9091-BC8AFA5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A811D-A684-2542-9A0B-EC0B1564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709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D2D-99D1-5E4F-9151-DEEDEA67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0829-B44B-D146-9CF6-21A1115D7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1B511-1552-4945-B52E-5F346ED84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4C71B-A518-FB4A-BA28-83701CC4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1C4E-51FB-4D5F-BAA6-72DCC3485531}" type="datetime1">
              <a:rPr lang="fr-FR" smtClean="0"/>
              <a:t>05/10/2021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E08EB-0C0F-F341-823A-D186866B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22198-E8FE-DC45-A893-4372F8FE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769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0B31-481F-2F4B-9812-5193BB42E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98F9E-E5CE-EC4E-B71F-B397625D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CF30-71D9-9C4D-8F9F-FCF564E23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7861C-B636-764A-9CD3-823E81C0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5167C-29DA-45EE-A6A9-0FE711FCB83C}" type="datetime1">
              <a:rPr lang="fr-FR" smtClean="0"/>
              <a:t>05/10/2021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520BE-944B-324F-B2AC-47EC19C0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45A-B24E-1C4E-AEF3-783B1D94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198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F2527-1BC6-4EF9-B6B8-777C68676FE2}" type="datetime1">
              <a:rPr lang="fr-FR" smtClean="0"/>
              <a:t>05/10/2021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74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4.svg"/><Relationship Id="rId26" Type="http://schemas.openxmlformats.org/officeDocument/2006/relationships/image" Target="../media/image29.png"/><Relationship Id="rId3" Type="http://schemas.openxmlformats.org/officeDocument/2006/relationships/image" Target="../media/image67.png"/><Relationship Id="rId21" Type="http://schemas.openxmlformats.org/officeDocument/2006/relationships/image" Target="../media/image69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slide" Target="slide36.xml"/><Relationship Id="rId2" Type="http://schemas.openxmlformats.org/officeDocument/2006/relationships/notesSlide" Target="../notesSlides/notesSlide8.xml"/><Relationship Id="rId16" Type="http://schemas.openxmlformats.org/officeDocument/2006/relationships/slide" Target="slide5.xml"/><Relationship Id="rId20" Type="http://schemas.openxmlformats.org/officeDocument/2006/relationships/image" Target="../media/image21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8.svg"/><Relationship Id="rId5" Type="http://schemas.openxmlformats.org/officeDocument/2006/relationships/image" Target="../media/image12.svg"/><Relationship Id="rId15" Type="http://schemas.openxmlformats.org/officeDocument/2006/relationships/image" Target="../media/image68.svg"/><Relationship Id="rId23" Type="http://schemas.openxmlformats.org/officeDocument/2006/relationships/image" Target="../media/image27.png"/><Relationship Id="rId28" Type="http://schemas.openxmlformats.org/officeDocument/2006/relationships/image" Target="../media/image70.png"/><Relationship Id="rId10" Type="http://schemas.openxmlformats.org/officeDocument/2006/relationships/image" Target="../media/image17.png"/><Relationship Id="rId19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49.png"/><Relationship Id="rId22" Type="http://schemas.openxmlformats.org/officeDocument/2006/relationships/slide" Target="slide19.xml"/><Relationship Id="rId27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9" Type="http://schemas.openxmlformats.org/officeDocument/2006/relationships/image" Target="../media/image79.png"/><Relationship Id="rId21" Type="http://schemas.openxmlformats.org/officeDocument/2006/relationships/slide" Target="slide19.xml"/><Relationship Id="rId34" Type="http://schemas.openxmlformats.org/officeDocument/2006/relationships/image" Target="../media/image74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33" Type="http://schemas.openxmlformats.org/officeDocument/2006/relationships/image" Target="../media/image73.png"/><Relationship Id="rId38" Type="http://schemas.openxmlformats.org/officeDocument/2006/relationships/image" Target="../media/image7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hyperlink" Target="https://theonlyjaiden.blogspot.com/2010/11/hottest-exotic-cars-of-2010.html" TargetMode="External"/><Relationship Id="rId37" Type="http://schemas.openxmlformats.org/officeDocument/2006/relationships/image" Target="../media/image77.png"/><Relationship Id="rId40" Type="http://schemas.openxmlformats.org/officeDocument/2006/relationships/image" Target="../media/image80.sv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36" Type="http://schemas.openxmlformats.org/officeDocument/2006/relationships/image" Target="../media/image76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31" Type="http://schemas.openxmlformats.org/officeDocument/2006/relationships/image" Target="../media/image72.jp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Relationship Id="rId30" Type="http://schemas.openxmlformats.org/officeDocument/2006/relationships/image" Target="../media/image48.svg"/><Relationship Id="rId35" Type="http://schemas.openxmlformats.org/officeDocument/2006/relationships/image" Target="../media/image75.png"/><Relationship Id="rId8" Type="http://schemas.openxmlformats.org/officeDocument/2006/relationships/image" Target="../media/image16.sv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26" Type="http://schemas.openxmlformats.org/officeDocument/2006/relationships/slide" Target="slide36.xml"/><Relationship Id="rId3" Type="http://schemas.openxmlformats.org/officeDocument/2006/relationships/image" Target="../media/image81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slide" Target="slide5.xml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8.svg"/><Relationship Id="rId20" Type="http://schemas.openxmlformats.org/officeDocument/2006/relationships/slide" Target="slide10.xml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27.png"/><Relationship Id="rId5" Type="http://schemas.openxmlformats.org/officeDocument/2006/relationships/image" Target="../media/image11.png"/><Relationship Id="rId15" Type="http://schemas.openxmlformats.org/officeDocument/2006/relationships/image" Target="../media/image49.png"/><Relationship Id="rId23" Type="http://schemas.openxmlformats.org/officeDocument/2006/relationships/slide" Target="slide19.xml"/><Relationship Id="rId28" Type="http://schemas.openxmlformats.org/officeDocument/2006/relationships/image" Target="../media/image30.svg"/><Relationship Id="rId10" Type="http://schemas.openxmlformats.org/officeDocument/2006/relationships/image" Target="../media/image16.svg"/><Relationship Id="rId19" Type="http://schemas.openxmlformats.org/officeDocument/2006/relationships/image" Target="../media/image24.svg"/><Relationship Id="rId4" Type="http://schemas.openxmlformats.org/officeDocument/2006/relationships/image" Target="../media/image8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69.svg"/><Relationship Id="rId27" Type="http://schemas.openxmlformats.org/officeDocument/2006/relationships/image" Target="../media/image29.png"/><Relationship Id="rId30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4.svg"/><Relationship Id="rId26" Type="http://schemas.openxmlformats.org/officeDocument/2006/relationships/image" Target="../media/image29.png"/><Relationship Id="rId3" Type="http://schemas.openxmlformats.org/officeDocument/2006/relationships/image" Target="../media/image84.png"/><Relationship Id="rId21" Type="http://schemas.openxmlformats.org/officeDocument/2006/relationships/image" Target="../media/image69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slide" Target="slide36.xml"/><Relationship Id="rId2" Type="http://schemas.openxmlformats.org/officeDocument/2006/relationships/notesSlide" Target="../notesSlides/notesSlide14.xml"/><Relationship Id="rId16" Type="http://schemas.openxmlformats.org/officeDocument/2006/relationships/slide" Target="slide5.xml"/><Relationship Id="rId20" Type="http://schemas.openxmlformats.org/officeDocument/2006/relationships/image" Target="../media/image21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8.svg"/><Relationship Id="rId5" Type="http://schemas.openxmlformats.org/officeDocument/2006/relationships/image" Target="../media/image12.svg"/><Relationship Id="rId15" Type="http://schemas.openxmlformats.org/officeDocument/2006/relationships/image" Target="../media/image68.svg"/><Relationship Id="rId23" Type="http://schemas.openxmlformats.org/officeDocument/2006/relationships/image" Target="../media/image27.png"/><Relationship Id="rId28" Type="http://schemas.openxmlformats.org/officeDocument/2006/relationships/image" Target="../media/image70.png"/><Relationship Id="rId10" Type="http://schemas.openxmlformats.org/officeDocument/2006/relationships/image" Target="../media/image17.png"/><Relationship Id="rId19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49.png"/><Relationship Id="rId22" Type="http://schemas.openxmlformats.org/officeDocument/2006/relationships/slide" Target="slide19.xml"/><Relationship Id="rId27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88.sv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31" Type="http://schemas.openxmlformats.org/officeDocument/2006/relationships/image" Target="../media/image8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Relationship Id="rId30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png"/><Relationship Id="rId20" Type="http://schemas.openxmlformats.org/officeDocument/2006/relationships/image" Target="../media/image69.sv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71.svg"/><Relationship Id="rId10" Type="http://schemas.openxmlformats.org/officeDocument/2006/relationships/image" Target="../media/image18.svg"/><Relationship Id="rId19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70.png"/><Relationship Id="rId30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Relationship Id="rId30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99.jp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Relationship Id="rId30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4.svg"/><Relationship Id="rId26" Type="http://schemas.openxmlformats.org/officeDocument/2006/relationships/image" Target="../media/image29.png"/><Relationship Id="rId3" Type="http://schemas.openxmlformats.org/officeDocument/2006/relationships/image" Target="../media/image101.png"/><Relationship Id="rId21" Type="http://schemas.openxmlformats.org/officeDocument/2006/relationships/image" Target="../media/image2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slide" Target="slide36.xml"/><Relationship Id="rId2" Type="http://schemas.openxmlformats.org/officeDocument/2006/relationships/notesSlide" Target="../notesSlides/notesSlide23.xml"/><Relationship Id="rId16" Type="http://schemas.openxmlformats.org/officeDocument/2006/relationships/slide" Target="slide5.xml"/><Relationship Id="rId20" Type="http://schemas.openxmlformats.org/officeDocument/2006/relationships/image" Target="../media/image25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91.svg"/><Relationship Id="rId5" Type="http://schemas.openxmlformats.org/officeDocument/2006/relationships/image" Target="../media/image12.svg"/><Relationship Id="rId15" Type="http://schemas.openxmlformats.org/officeDocument/2006/relationships/image" Target="../media/image68.svg"/><Relationship Id="rId23" Type="http://schemas.openxmlformats.org/officeDocument/2006/relationships/image" Target="../media/image21.png"/><Relationship Id="rId28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49.png"/><Relationship Id="rId22" Type="http://schemas.openxmlformats.org/officeDocument/2006/relationships/slide" Target="slide19.xml"/><Relationship Id="rId27" Type="http://schemas.openxmlformats.org/officeDocument/2006/relationships/image" Target="../media/image30.svg"/><Relationship Id="rId30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99.jp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Relationship Id="rId30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4.svg"/><Relationship Id="rId26" Type="http://schemas.openxmlformats.org/officeDocument/2006/relationships/image" Target="../media/image29.png"/><Relationship Id="rId3" Type="http://schemas.openxmlformats.org/officeDocument/2006/relationships/image" Target="../media/image106.png"/><Relationship Id="rId21" Type="http://schemas.openxmlformats.org/officeDocument/2006/relationships/image" Target="../media/image2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openxmlformats.org/officeDocument/2006/relationships/slide" Target="slide36.xml"/><Relationship Id="rId2" Type="http://schemas.openxmlformats.org/officeDocument/2006/relationships/notesSlide" Target="../notesSlides/notesSlide27.xml"/><Relationship Id="rId16" Type="http://schemas.openxmlformats.org/officeDocument/2006/relationships/slide" Target="slide5.xml"/><Relationship Id="rId20" Type="http://schemas.openxmlformats.org/officeDocument/2006/relationships/image" Target="../media/image25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91.svg"/><Relationship Id="rId5" Type="http://schemas.openxmlformats.org/officeDocument/2006/relationships/image" Target="../media/image12.svg"/><Relationship Id="rId15" Type="http://schemas.openxmlformats.org/officeDocument/2006/relationships/image" Target="../media/image68.svg"/><Relationship Id="rId23" Type="http://schemas.openxmlformats.org/officeDocument/2006/relationships/image" Target="../media/image21.png"/><Relationship Id="rId28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49.png"/><Relationship Id="rId22" Type="http://schemas.openxmlformats.org/officeDocument/2006/relationships/slide" Target="slide19.xml"/><Relationship Id="rId27" Type="http://schemas.openxmlformats.org/officeDocument/2006/relationships/image" Target="../media/image30.svg"/><Relationship Id="rId30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34" Type="http://schemas.openxmlformats.org/officeDocument/2006/relationships/image" Target="../media/image38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36.sv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3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8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111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110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Relationship Id="rId30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jpe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jpe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5.gif"/><Relationship Id="rId4" Type="http://schemas.openxmlformats.org/officeDocument/2006/relationships/image" Target="../media/image129.jpeg"/><Relationship Id="rId9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91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1.png"/><Relationship Id="rId27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137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3.pn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136.svg"/><Relationship Id="rId28" Type="http://schemas.openxmlformats.org/officeDocument/2006/relationships/image" Target="../media/image32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68.svg"/><Relationship Id="rId22" Type="http://schemas.openxmlformats.org/officeDocument/2006/relationships/image" Target="../media/image27.png"/><Relationship Id="rId27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21" Type="http://schemas.openxmlformats.org/officeDocument/2006/relationships/slide" Target="slide19.xml"/><Relationship Id="rId34" Type="http://schemas.openxmlformats.org/officeDocument/2006/relationships/image" Target="../media/image44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4.svg"/><Relationship Id="rId25" Type="http://schemas.openxmlformats.org/officeDocument/2006/relationships/image" Target="../media/image29.png"/><Relationship Id="rId33" Type="http://schemas.openxmlformats.org/officeDocument/2006/relationships/image" Target="../media/image43.png"/><Relationship Id="rId38" Type="http://schemas.openxmlformats.org/officeDocument/2006/relationships/image" Target="../media/image4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6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42.svg"/><Relationship Id="rId37" Type="http://schemas.openxmlformats.org/officeDocument/2006/relationships/image" Target="../media/image47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32.svg"/><Relationship Id="rId36" Type="http://schemas.openxmlformats.org/officeDocument/2006/relationships/image" Target="../media/image46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41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40.svg"/><Relationship Id="rId35" Type="http://schemas.openxmlformats.org/officeDocument/2006/relationships/image" Target="../media/image45.png"/><Relationship Id="rId8" Type="http://schemas.openxmlformats.org/officeDocument/2006/relationships/image" Target="../media/image16.sv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34" Type="http://schemas.openxmlformats.org/officeDocument/2006/relationships/image" Target="../media/image59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51.svg"/><Relationship Id="rId25" Type="http://schemas.openxmlformats.org/officeDocument/2006/relationships/image" Target="../media/image29.png"/><Relationship Id="rId3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52.sv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57.sv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54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56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50.svg"/><Relationship Id="rId22" Type="http://schemas.openxmlformats.org/officeDocument/2006/relationships/image" Target="../media/image27.png"/><Relationship Id="rId27" Type="http://schemas.openxmlformats.org/officeDocument/2006/relationships/image" Target="../media/image53.png"/><Relationship Id="rId30" Type="http://schemas.microsoft.com/office/2007/relationships/hdphoto" Target="../media/hdphoto1.wdp"/><Relationship Id="rId8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51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52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54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50.svg"/><Relationship Id="rId22" Type="http://schemas.openxmlformats.org/officeDocument/2006/relationships/image" Target="../media/image27.png"/><Relationship Id="rId27" Type="http://schemas.openxmlformats.org/officeDocument/2006/relationships/image" Target="../media/image53.png"/><Relationship Id="rId30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51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52.sv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54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50.svg"/><Relationship Id="rId22" Type="http://schemas.openxmlformats.org/officeDocument/2006/relationships/image" Target="../media/image27.png"/><Relationship Id="rId27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51.sv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54.sv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50.svg"/><Relationship Id="rId22" Type="http://schemas.openxmlformats.org/officeDocument/2006/relationships/image" Target="../media/image27.png"/><Relationship Id="rId27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slide" Target="slide10.xml"/><Relationship Id="rId26" Type="http://schemas.openxmlformats.org/officeDocument/2006/relationships/image" Target="../media/image30.svg"/><Relationship Id="rId3" Type="http://schemas.openxmlformats.org/officeDocument/2006/relationships/image" Target="../media/image11.png"/><Relationship Id="rId21" Type="http://schemas.openxmlformats.org/officeDocument/2006/relationships/slide" Target="slide19.xml"/><Relationship Id="rId34" Type="http://schemas.openxmlformats.org/officeDocument/2006/relationships/image" Target="../media/image65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51.svg"/><Relationship Id="rId25" Type="http://schemas.openxmlformats.org/officeDocument/2006/relationships/image" Target="../media/image29.png"/><Relationship Id="rId33" Type="http://schemas.microsoft.com/office/2007/relationships/hdphoto" Target="../media/hdphoto2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52.sv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slide" Target="slide36.xml"/><Relationship Id="rId32" Type="http://schemas.openxmlformats.org/officeDocument/2006/relationships/image" Target="../media/image64.png"/><Relationship Id="rId5" Type="http://schemas.openxmlformats.org/officeDocument/2006/relationships/image" Target="../media/image13.png"/><Relationship Id="rId15" Type="http://schemas.openxmlformats.org/officeDocument/2006/relationships/slide" Target="slide5.xml"/><Relationship Id="rId23" Type="http://schemas.openxmlformats.org/officeDocument/2006/relationships/image" Target="../media/image28.svg"/><Relationship Id="rId28" Type="http://schemas.openxmlformats.org/officeDocument/2006/relationships/image" Target="../media/image54.svg"/><Relationship Id="rId36" Type="http://schemas.openxmlformats.org/officeDocument/2006/relationships/image" Target="../media/image66.png"/><Relationship Id="rId10" Type="http://schemas.openxmlformats.org/officeDocument/2006/relationships/image" Target="../media/image18.svg"/><Relationship Id="rId19" Type="http://schemas.openxmlformats.org/officeDocument/2006/relationships/image" Target="../media/image25.png"/><Relationship Id="rId31" Type="http://schemas.openxmlformats.org/officeDocument/2006/relationships/image" Target="../media/image6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50.svg"/><Relationship Id="rId22" Type="http://schemas.openxmlformats.org/officeDocument/2006/relationships/image" Target="../media/image27.png"/><Relationship Id="rId27" Type="http://schemas.openxmlformats.org/officeDocument/2006/relationships/image" Target="../media/image53.png"/><Relationship Id="rId30" Type="http://schemas.openxmlformats.org/officeDocument/2006/relationships/image" Target="../media/image62.png"/><Relationship Id="rId35" Type="http://schemas.microsoft.com/office/2007/relationships/hdphoto" Target="../media/hdphoto3.wdp"/><Relationship Id="rId8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4E88253-9F51-4761-A236-362C06614AAC}"/>
              </a:ext>
            </a:extLst>
          </p:cNvPr>
          <p:cNvSpPr/>
          <p:nvPr/>
        </p:nvSpPr>
        <p:spPr>
          <a:xfrm>
            <a:off x="1320801" y="2227791"/>
            <a:ext cx="9942286" cy="1850570"/>
          </a:xfrm>
          <a:prstGeom prst="roundRect">
            <a:avLst>
              <a:gd name="adj" fmla="val 29365"/>
            </a:avLst>
          </a:prstGeom>
          <a:solidFill>
            <a:srgbClr val="1589B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fr-FR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SYSTÈME INTELLIGENT DE RECONNAISSANCE AUTOMATIQUE DES PLAQUES D’IMMATRICULATION MAROCAINES (SIRAM): </a:t>
            </a:r>
          </a:p>
          <a:p>
            <a:pPr algn="ctr"/>
            <a:r>
              <a:rPr lang="fr-FR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DEPLOIEMENT EN DEUX MODES, FIXE ET MOBILE </a:t>
            </a:r>
          </a:p>
          <a:p>
            <a:pPr algn="ctr"/>
            <a:endParaRPr lang="fr-FR" sz="250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99DBB35-F800-4CA7-9BB5-E392339D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730" y="169793"/>
            <a:ext cx="1479405" cy="93050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A6888FD-A83B-4598-A158-7A95E889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1" y="166005"/>
            <a:ext cx="2305050" cy="1181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417417-7B5C-4DFE-AEA5-FFEC242A1668}"/>
              </a:ext>
            </a:extLst>
          </p:cNvPr>
          <p:cNvSpPr/>
          <p:nvPr/>
        </p:nvSpPr>
        <p:spPr>
          <a:xfrm>
            <a:off x="0" y="5007429"/>
            <a:ext cx="12192000" cy="1850570"/>
          </a:xfrm>
          <a:prstGeom prst="rect">
            <a:avLst/>
          </a:prstGeom>
          <a:solidFill>
            <a:srgbClr val="07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98D389-8BEC-4F04-B395-1230276D122C}"/>
              </a:ext>
            </a:extLst>
          </p:cNvPr>
          <p:cNvSpPr/>
          <p:nvPr/>
        </p:nvSpPr>
        <p:spPr>
          <a:xfrm>
            <a:off x="3113314" y="5007007"/>
            <a:ext cx="6226628" cy="568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" panose="02040604050505020304" pitchFamily="18" charset="0"/>
              </a:rPr>
              <a:t>Soutenu le 05 octobre 2021, devant le jury composé de :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595E9C-EB3C-47CE-9A07-E6D87C709090}"/>
              </a:ext>
            </a:extLst>
          </p:cNvPr>
          <p:cNvSpPr txBox="1"/>
          <p:nvPr/>
        </p:nvSpPr>
        <p:spPr>
          <a:xfrm>
            <a:off x="828572" y="5610989"/>
            <a:ext cx="110095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u="none" strike="noStrike" baseline="0" dirty="0" err="1">
                <a:solidFill>
                  <a:schemeClr val="bg1"/>
                </a:solidFill>
                <a:latin typeface="Century" panose="02040604050505020304" pitchFamily="18" charset="0"/>
              </a:rPr>
              <a:t>Abdelmajid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  </a:t>
            </a:r>
            <a:r>
              <a:rPr lang="fr-FR" sz="1600" b="1" i="0" u="none" strike="noStrike" baseline="0" dirty="0">
                <a:solidFill>
                  <a:schemeClr val="bg1"/>
                </a:solidFill>
                <a:latin typeface="Century" panose="02040604050505020304" pitchFamily="18" charset="0"/>
              </a:rPr>
              <a:t>DARGHAM	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                                           Président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dirty="0" err="1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Abdelmoutalib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MÉTRANE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n-lt"/>
                <a:cs typeface="+mn-lt"/>
              </a:rPr>
              <a:t>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                                           Encadrant interne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Hamza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KHALFI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n-lt"/>
                <a:cs typeface="+mn-lt"/>
              </a:rPr>
              <a:t>	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                                           Encadrant interne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M.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Marouane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GHOULAMI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                                	KF2Y Consulting                                           Encadrant externe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6303B00-EFC1-485D-8DE6-638241203E65}"/>
              </a:ext>
            </a:extLst>
          </p:cNvPr>
          <p:cNvSpPr txBox="1"/>
          <p:nvPr/>
        </p:nvSpPr>
        <p:spPr>
          <a:xfrm>
            <a:off x="3437831" y="228441"/>
            <a:ext cx="53533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500" b="1" dirty="0">
                <a:solidFill>
                  <a:prstClr val="black"/>
                </a:solidFill>
                <a:latin typeface="Century" panose="02040604050505020304" pitchFamily="18" charset="0"/>
                <a:ea typeface="Criticized" pitchFamily="2" charset="0"/>
                <a:cs typeface="Times New Roman" pitchFamily="18" charset="0"/>
              </a:rPr>
              <a:t>Université Sultan Moulay Slimane</a:t>
            </a:r>
          </a:p>
          <a:p>
            <a:pPr algn="ctr"/>
            <a:r>
              <a:rPr lang="fr-FR" sz="1500" b="1" dirty="0">
                <a:solidFill>
                  <a:prstClr val="black"/>
                </a:solidFill>
                <a:latin typeface="Century" panose="02040604050505020304" pitchFamily="18" charset="0"/>
                <a:ea typeface="Criticized" pitchFamily="2" charset="0"/>
                <a:cs typeface="Times New Roman" pitchFamily="18" charset="0"/>
              </a:rPr>
              <a:t>Ecole Nationale des Sciences Appliquées de KHOURIBGA</a:t>
            </a:r>
          </a:p>
          <a:p>
            <a:pPr algn="ctr"/>
            <a:r>
              <a:rPr lang="fr-FR" sz="1500" b="1" dirty="0">
                <a:latin typeface="Century" panose="02040604050505020304" pitchFamily="18" charset="0"/>
                <a:ea typeface="Criticized" pitchFamily="2" charset="0"/>
                <a:cs typeface="Times New Roman"/>
              </a:rPr>
              <a:t>Département  : Génie Mathématiques et Informatique</a:t>
            </a:r>
            <a:endParaRPr lang="fr-FR" sz="1500" b="1" dirty="0">
              <a:latin typeface="Century" panose="02040604050505020304" pitchFamily="18" charset="0"/>
              <a:ea typeface="Criticized" pitchFamily="2" charset="0"/>
              <a:cs typeface="Times New Roman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912A8E-3C26-4A44-8F22-3A4250F31630}"/>
              </a:ext>
            </a:extLst>
          </p:cNvPr>
          <p:cNvSpPr txBox="1"/>
          <p:nvPr/>
        </p:nvSpPr>
        <p:spPr>
          <a:xfrm>
            <a:off x="1364343" y="1135505"/>
            <a:ext cx="95068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2000" b="1" dirty="0">
                <a:latin typeface="Century" panose="02040604050505020304" pitchFamily="18" charset="0"/>
                <a:cs typeface="Times New Roman" panose="02020603050405020304" pitchFamily="18" charset="0"/>
              </a:rPr>
              <a:t>PROJET DE FIN D’ETUDES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1600" b="1" dirty="0">
                <a:solidFill>
                  <a:srgbClr val="1589B2"/>
                </a:solidFill>
                <a:latin typeface="Century" panose="02040604050505020304" pitchFamily="18" charset="0"/>
                <a:ea typeface="Arial" pitchFamily="34" charset="0"/>
                <a:cs typeface="Times New Roman" pitchFamily="18" charset="0"/>
              </a:rPr>
              <a:t>Réalisé en vue de l’obtention du diplôme :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1600" b="1" dirty="0">
                <a:latin typeface="Century" panose="02040604050505020304" pitchFamily="18" charset="0"/>
                <a:ea typeface="Arial" pitchFamily="34" charset="0"/>
                <a:cs typeface="Times New Roman"/>
              </a:rPr>
              <a:t>INGENIEUR  D’ETAT EN GENIE INFORMATIQUE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endParaRPr lang="fr-FR" sz="1600" b="1" dirty="0">
              <a:solidFill>
                <a:prstClr val="black"/>
              </a:solidFill>
              <a:latin typeface="Century" panose="02040604050505020304" pitchFamily="18" charset="0"/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D51D1BB-EC5C-453F-84EE-0694B508A1E4}"/>
              </a:ext>
            </a:extLst>
          </p:cNvPr>
          <p:cNvSpPr txBox="1"/>
          <p:nvPr/>
        </p:nvSpPr>
        <p:spPr>
          <a:xfrm>
            <a:off x="2309264" y="4126822"/>
            <a:ext cx="7965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589B2"/>
                </a:solidFill>
                <a:latin typeface="Century" panose="02040604050505020304" pitchFamily="18" charset="0"/>
              </a:rPr>
              <a:t>Présenté par:</a:t>
            </a:r>
          </a:p>
          <a:p>
            <a:pPr algn="ctr"/>
            <a:r>
              <a:rPr lang="fr-FR" sz="3200" b="1" dirty="0">
                <a:solidFill>
                  <a:srgbClr val="073A4C"/>
                </a:solidFill>
                <a:latin typeface="Century" panose="02040604050505020304" pitchFamily="18" charset="0"/>
              </a:rPr>
              <a:t>M. Hisdaele Kavel KAMGA DJEMGOU</a:t>
            </a:r>
          </a:p>
        </p:txBody>
      </p:sp>
    </p:spTree>
    <p:extLst>
      <p:ext uri="{BB962C8B-B14F-4D97-AF65-F5344CB8AC3E}">
        <p14:creationId xmlns:p14="http://schemas.microsoft.com/office/powerpoint/2010/main" val="34120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D7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1;p28">
            <a:extLst>
              <a:ext uri="{FF2B5EF4-FFF2-40B4-BE49-F238E27FC236}">
                <a16:creationId xmlns:a16="http://schemas.microsoft.com/office/drawing/2014/main" id="{8FD38D02-B6D6-4E37-8224-13A72D25DD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35" y="2576762"/>
            <a:ext cx="2864074" cy="2219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4826409" y="583080"/>
            <a:ext cx="3182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Etat de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l’art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3A1236-0885-C44D-937C-9BC64BFE41A9}"/>
              </a:ext>
            </a:extLst>
          </p:cNvPr>
          <p:cNvSpPr txBox="1"/>
          <p:nvPr/>
        </p:nvSpPr>
        <p:spPr>
          <a:xfrm>
            <a:off x="1458234" y="2620589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Système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ANPR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085908-652F-764F-80BA-458FB6022487}"/>
              </a:ext>
            </a:extLst>
          </p:cNvPr>
          <p:cNvSpPr txBox="1"/>
          <p:nvPr/>
        </p:nvSpPr>
        <p:spPr>
          <a:xfrm>
            <a:off x="2430874" y="5087833"/>
            <a:ext cx="89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OCR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2D1C03-B795-9B41-8C4C-11493AFAE9D5}"/>
              </a:ext>
            </a:extLst>
          </p:cNvPr>
          <p:cNvSpPr txBox="1"/>
          <p:nvPr/>
        </p:nvSpPr>
        <p:spPr>
          <a:xfrm>
            <a:off x="7500223" y="2672848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Traitement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d’images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10DA66-2AA2-1C4B-8896-F8D12CDACEC9}"/>
              </a:ext>
            </a:extLst>
          </p:cNvPr>
          <p:cNvSpPr txBox="1"/>
          <p:nvPr/>
        </p:nvSpPr>
        <p:spPr>
          <a:xfrm>
            <a:off x="8174014" y="5112898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Apprentissage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Automatique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63" name="Graphic 43">
            <a:extLst>
              <a:ext uri="{FF2B5EF4-FFF2-40B4-BE49-F238E27FC236}">
                <a16:creationId xmlns:a16="http://schemas.microsoft.com/office/drawing/2014/main" id="{2391C1DC-A460-D448-A383-5453DC668519}"/>
              </a:ext>
            </a:extLst>
          </p:cNvPr>
          <p:cNvGrpSpPr/>
          <p:nvPr/>
        </p:nvGrpSpPr>
        <p:grpSpPr>
          <a:xfrm rot="20549896" flipV="1">
            <a:off x="6686703" y="2305215"/>
            <a:ext cx="1458826" cy="482830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25EAEF6-98AC-5742-B558-0515DE51B40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6E1CB7-BFC2-E84A-A57E-2079AD23486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aphic 43">
            <a:extLst>
              <a:ext uri="{FF2B5EF4-FFF2-40B4-BE49-F238E27FC236}">
                <a16:creationId xmlns:a16="http://schemas.microsoft.com/office/drawing/2014/main" id="{C85A166D-D8E2-BD49-9374-E25C2F778566}"/>
              </a:ext>
            </a:extLst>
          </p:cNvPr>
          <p:cNvGrpSpPr/>
          <p:nvPr/>
        </p:nvGrpSpPr>
        <p:grpSpPr>
          <a:xfrm rot="2571606" flipV="1">
            <a:off x="7406172" y="4110037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B1B1FD-851E-D842-BD88-5B61F665666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259BC59-DB09-CD49-8CE5-08A30989418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aphic 43">
            <a:extLst>
              <a:ext uri="{FF2B5EF4-FFF2-40B4-BE49-F238E27FC236}">
                <a16:creationId xmlns:a16="http://schemas.microsoft.com/office/drawing/2014/main" id="{88B4B94C-1E81-A941-B417-DD44CE71F4DB}"/>
              </a:ext>
            </a:extLst>
          </p:cNvPr>
          <p:cNvGrpSpPr/>
          <p:nvPr/>
        </p:nvGrpSpPr>
        <p:grpSpPr>
          <a:xfrm rot="417027" flipH="1" flipV="1">
            <a:off x="3335169" y="2161567"/>
            <a:ext cx="1396237" cy="528243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F6B65E-7FA2-2F43-9A86-D82E0B49D0C3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1A9B240-D818-684D-9CD8-53DC49A3B80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2" name="Graphic 43">
            <a:extLst>
              <a:ext uri="{FF2B5EF4-FFF2-40B4-BE49-F238E27FC236}">
                <a16:creationId xmlns:a16="http://schemas.microsoft.com/office/drawing/2014/main" id="{0E1CEEB8-505A-9A41-B08E-D0ADDF49106D}"/>
              </a:ext>
            </a:extLst>
          </p:cNvPr>
          <p:cNvGrpSpPr/>
          <p:nvPr/>
        </p:nvGrpSpPr>
        <p:grpSpPr>
          <a:xfrm rot="18401360" flipH="1" flipV="1">
            <a:off x="3555712" y="4198969"/>
            <a:ext cx="1356455" cy="777212"/>
            <a:chOff x="5270499" y="2952750"/>
            <a:chExt cx="1652160" cy="9466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9F00883-B817-AE4E-B02D-226AC4C53D61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F0C199-375F-ED43-833A-3A364BAAA48A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82" name="Graphic 2">
            <a:extLst>
              <a:ext uri="{FF2B5EF4-FFF2-40B4-BE49-F238E27FC236}">
                <a16:creationId xmlns:a16="http://schemas.microsoft.com/office/drawing/2014/main" id="{5FF2F2B6-AC37-E040-AF2B-91F1AECBBCF5}"/>
              </a:ext>
            </a:extLst>
          </p:cNvPr>
          <p:cNvGrpSpPr/>
          <p:nvPr/>
        </p:nvGrpSpPr>
        <p:grpSpPr>
          <a:xfrm>
            <a:off x="2460741" y="1148790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28E997D-2DDA-4841-8B08-9BA0901ED35E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835DE91-2CB5-AD4B-A1F8-8B991FCA2199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2D49A77-BA00-6B40-88A1-28187E1B64A3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8DE282F-714F-D647-8314-12D5BE833F67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5248DE3-864C-4E4A-A389-74365B3AB855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88" name="Graphic 2">
            <a:extLst>
              <a:ext uri="{FF2B5EF4-FFF2-40B4-BE49-F238E27FC236}">
                <a16:creationId xmlns:a16="http://schemas.microsoft.com/office/drawing/2014/main" id="{A2A90DC7-A5BD-4546-8D12-FCCDE8B3FA5F}"/>
              </a:ext>
            </a:extLst>
          </p:cNvPr>
          <p:cNvGrpSpPr/>
          <p:nvPr/>
        </p:nvGrpSpPr>
        <p:grpSpPr>
          <a:xfrm>
            <a:off x="2460741" y="3713829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D1AD086-03D1-8A4C-8C21-42DC30E47D7C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0AA2F84-922F-5E4D-8A93-4226195A0AEB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457E83E-7F53-A84A-BBAD-330378C0EE92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9203C2-8D90-8B4B-A9E2-08C77E6A8D4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3AADF0-A59B-D848-A60B-5A3C5752656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94" name="Graphic 2">
            <a:extLst>
              <a:ext uri="{FF2B5EF4-FFF2-40B4-BE49-F238E27FC236}">
                <a16:creationId xmlns:a16="http://schemas.microsoft.com/office/drawing/2014/main" id="{33FE85DD-E22A-C647-84B5-6FC7CC056278}"/>
              </a:ext>
            </a:extLst>
          </p:cNvPr>
          <p:cNvGrpSpPr/>
          <p:nvPr/>
        </p:nvGrpSpPr>
        <p:grpSpPr>
          <a:xfrm>
            <a:off x="8331885" y="1084390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0BF6B1A-5FBF-4245-9641-B4F6AD9C539F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DC3434D-51EC-0341-8739-5E451B5E3304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140652-0B9C-964A-A516-42C96BCDBC6E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CC586CE-FFBE-A94E-A71D-1F561E727469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92FF35A-16E9-C647-90F2-3C78FD85FF10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0" name="Graphic 2">
            <a:extLst>
              <a:ext uri="{FF2B5EF4-FFF2-40B4-BE49-F238E27FC236}">
                <a16:creationId xmlns:a16="http://schemas.microsoft.com/office/drawing/2014/main" id="{64C5A317-40E9-CC47-BE74-3CF66A4F19A5}"/>
              </a:ext>
            </a:extLst>
          </p:cNvPr>
          <p:cNvGrpSpPr/>
          <p:nvPr/>
        </p:nvGrpSpPr>
        <p:grpSpPr>
          <a:xfrm>
            <a:off x="9208217" y="3713829"/>
            <a:ext cx="738468" cy="1314379"/>
            <a:chOff x="5429256" y="2247889"/>
            <a:chExt cx="1325619" cy="235943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BCF29A2-4516-0947-8AAC-FA7955540EAD}"/>
                </a:ext>
              </a:extLst>
            </p:cNvPr>
            <p:cNvSpPr/>
            <p:nvPr/>
          </p:nvSpPr>
          <p:spPr>
            <a:xfrm>
              <a:off x="5698604" y="3544319"/>
              <a:ext cx="282809" cy="544047"/>
            </a:xfrm>
            <a:custGeom>
              <a:avLst/>
              <a:gdLst>
                <a:gd name="connsiteX0" fmla="*/ 44102 w 282809"/>
                <a:gd name="connsiteY0" fmla="*/ 50993 h 544047"/>
                <a:gd name="connsiteX1" fmla="*/ 88988 w 282809"/>
                <a:gd name="connsiteY1" fmla="*/ 55042 h 544047"/>
                <a:gd name="connsiteX2" fmla="*/ 226227 w 282809"/>
                <a:gd name="connsiteY2" fmla="*/ 501725 h 544047"/>
                <a:gd name="connsiteX3" fmla="*/ 151218 w 282809"/>
                <a:gd name="connsiteY3" fmla="*/ 472039 h 544047"/>
                <a:gd name="connsiteX4" fmla="*/ 95060 w 282809"/>
                <a:gd name="connsiteY4" fmla="*/ 357302 h 544047"/>
                <a:gd name="connsiteX5" fmla="*/ 44102 w 282809"/>
                <a:gd name="connsiteY5" fmla="*/ 50993 h 544047"/>
                <a:gd name="connsiteX6" fmla="*/ 121095 w 282809"/>
                <a:gd name="connsiteY6" fmla="*/ 501288 h 544047"/>
                <a:gd name="connsiteX7" fmla="*/ 218488 w 282809"/>
                <a:gd name="connsiteY7" fmla="*/ 544111 h 544047"/>
                <a:gd name="connsiteX8" fmla="*/ 273217 w 282809"/>
                <a:gd name="connsiteY8" fmla="*/ 528395 h 544047"/>
                <a:gd name="connsiteX9" fmla="*/ 282623 w 282809"/>
                <a:gd name="connsiteY9" fmla="*/ 513472 h 544047"/>
                <a:gd name="connsiteX10" fmla="*/ 277266 w 282809"/>
                <a:gd name="connsiteY10" fmla="*/ 496724 h 544047"/>
                <a:gd name="connsiteX11" fmla="*/ 134073 w 282809"/>
                <a:gd name="connsiteY11" fmla="*/ 30674 h 544047"/>
                <a:gd name="connsiteX12" fmla="*/ 126215 w 282809"/>
                <a:gd name="connsiteY12" fmla="*/ 11147 h 544047"/>
                <a:gd name="connsiteX13" fmla="*/ 105379 w 282809"/>
                <a:gd name="connsiteY13" fmla="*/ 8250 h 544047"/>
                <a:gd name="connsiteX14" fmla="*/ 38029 w 282809"/>
                <a:gd name="connsiteY14" fmla="*/ 3051 h 544047"/>
                <a:gd name="connsiteX15" fmla="*/ 18582 w 282809"/>
                <a:gd name="connsiteY15" fmla="*/ 1940 h 544047"/>
                <a:gd name="connsiteX16" fmla="*/ 6597 w 282809"/>
                <a:gd name="connsiteY16" fmla="*/ 17299 h 544047"/>
                <a:gd name="connsiteX17" fmla="*/ 55055 w 282809"/>
                <a:gd name="connsiteY17" fmla="*/ 369843 h 544047"/>
                <a:gd name="connsiteX18" fmla="*/ 121095 w 282809"/>
                <a:gd name="connsiteY18" fmla="*/ 501288 h 54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2809" h="544047">
                  <a:moveTo>
                    <a:pt x="44102" y="50993"/>
                  </a:moveTo>
                  <a:cubicBezTo>
                    <a:pt x="58468" y="55121"/>
                    <a:pt x="74105" y="56510"/>
                    <a:pt x="88988" y="55042"/>
                  </a:cubicBezTo>
                  <a:cubicBezTo>
                    <a:pt x="74423" y="214744"/>
                    <a:pt x="124508" y="377781"/>
                    <a:pt x="226227" y="501725"/>
                  </a:cubicBezTo>
                  <a:cubicBezTo>
                    <a:pt x="201304" y="504622"/>
                    <a:pt x="171260" y="492756"/>
                    <a:pt x="151218" y="472039"/>
                  </a:cubicBezTo>
                  <a:cubicBezTo>
                    <a:pt x="123556" y="443622"/>
                    <a:pt x="109983" y="404927"/>
                    <a:pt x="95060" y="357302"/>
                  </a:cubicBezTo>
                  <a:cubicBezTo>
                    <a:pt x="60929" y="248320"/>
                    <a:pt x="33505" y="149260"/>
                    <a:pt x="44102" y="50993"/>
                  </a:cubicBezTo>
                  <a:close/>
                  <a:moveTo>
                    <a:pt x="121095" y="501288"/>
                  </a:moveTo>
                  <a:cubicBezTo>
                    <a:pt x="147130" y="528117"/>
                    <a:pt x="183563" y="544111"/>
                    <a:pt x="218488" y="544111"/>
                  </a:cubicBezTo>
                  <a:cubicBezTo>
                    <a:pt x="238531" y="544111"/>
                    <a:pt x="257462" y="538674"/>
                    <a:pt x="273217" y="528395"/>
                  </a:cubicBezTo>
                  <a:cubicBezTo>
                    <a:pt x="278377" y="525061"/>
                    <a:pt x="281830" y="519584"/>
                    <a:pt x="282623" y="513472"/>
                  </a:cubicBezTo>
                  <a:cubicBezTo>
                    <a:pt x="283378" y="507400"/>
                    <a:pt x="281472" y="501249"/>
                    <a:pt x="277266" y="496724"/>
                  </a:cubicBezTo>
                  <a:cubicBezTo>
                    <a:pt x="163600" y="371907"/>
                    <a:pt x="110062" y="197758"/>
                    <a:pt x="134073" y="30674"/>
                  </a:cubicBezTo>
                  <a:cubicBezTo>
                    <a:pt x="135145" y="23212"/>
                    <a:pt x="132168" y="15751"/>
                    <a:pt x="126215" y="11147"/>
                  </a:cubicBezTo>
                  <a:cubicBezTo>
                    <a:pt x="120301" y="6504"/>
                    <a:pt x="112404" y="5393"/>
                    <a:pt x="105379" y="8250"/>
                  </a:cubicBezTo>
                  <a:cubicBezTo>
                    <a:pt x="84225" y="16862"/>
                    <a:pt x="57595" y="14759"/>
                    <a:pt x="38029" y="3051"/>
                  </a:cubicBezTo>
                  <a:cubicBezTo>
                    <a:pt x="32155" y="-481"/>
                    <a:pt x="24853" y="-918"/>
                    <a:pt x="18582" y="1940"/>
                  </a:cubicBezTo>
                  <a:cubicBezTo>
                    <a:pt x="12312" y="4757"/>
                    <a:pt x="7827" y="10552"/>
                    <a:pt x="6597" y="17299"/>
                  </a:cubicBezTo>
                  <a:cubicBezTo>
                    <a:pt x="-14279" y="133464"/>
                    <a:pt x="17590" y="250344"/>
                    <a:pt x="55055" y="369843"/>
                  </a:cubicBezTo>
                  <a:cubicBezTo>
                    <a:pt x="68073" y="411555"/>
                    <a:pt x="84345" y="463387"/>
                    <a:pt x="121095" y="501288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BB0AC94-80D8-544D-B790-F9C20B4976FC}"/>
                </a:ext>
              </a:extLst>
            </p:cNvPr>
            <p:cNvSpPr/>
            <p:nvPr/>
          </p:nvSpPr>
          <p:spPr>
            <a:xfrm>
              <a:off x="5429256" y="3190991"/>
              <a:ext cx="1325619" cy="1416330"/>
            </a:xfrm>
            <a:custGeom>
              <a:avLst/>
              <a:gdLst>
                <a:gd name="connsiteX0" fmla="*/ 298468 w 1325619"/>
                <a:gd name="connsiteY0" fmla="*/ 855377 h 1416330"/>
                <a:gd name="connsiteX1" fmla="*/ 304977 w 1325619"/>
                <a:gd name="connsiteY1" fmla="*/ 870537 h 1416330"/>
                <a:gd name="connsiteX2" fmla="*/ 241596 w 1325619"/>
                <a:gd name="connsiteY2" fmla="*/ 1101162 h 1416330"/>
                <a:gd name="connsiteX3" fmla="*/ 690859 w 1325619"/>
                <a:gd name="connsiteY3" fmla="*/ 1259872 h 1416330"/>
                <a:gd name="connsiteX4" fmla="*/ 1090473 w 1325619"/>
                <a:gd name="connsiteY4" fmla="*/ 1110290 h 1416330"/>
                <a:gd name="connsiteX5" fmla="*/ 979030 w 1325619"/>
                <a:gd name="connsiteY5" fmla="*/ 885896 h 1416330"/>
                <a:gd name="connsiteX6" fmla="*/ 1000382 w 1325619"/>
                <a:gd name="connsiteY6" fmla="*/ 810411 h 1416330"/>
                <a:gd name="connsiteX7" fmla="*/ 1011415 w 1325619"/>
                <a:gd name="connsiteY7" fmla="*/ 813030 h 1416330"/>
                <a:gd name="connsiteX8" fmla="*/ 1124167 w 1325619"/>
                <a:gd name="connsiteY8" fmla="*/ 1255784 h 1416330"/>
                <a:gd name="connsiteX9" fmla="*/ 614500 w 1325619"/>
                <a:gd name="connsiteY9" fmla="*/ 1372227 h 1416330"/>
                <a:gd name="connsiteX10" fmla="*/ 104674 w 1325619"/>
                <a:gd name="connsiteY10" fmla="*/ 1234432 h 1416330"/>
                <a:gd name="connsiteX11" fmla="*/ 298468 w 1325619"/>
                <a:gd name="connsiteY11" fmla="*/ 855377 h 1416330"/>
                <a:gd name="connsiteX12" fmla="*/ 361095 w 1325619"/>
                <a:gd name="connsiteY12" fmla="*/ 969478 h 1416330"/>
                <a:gd name="connsiteX13" fmla="*/ 408561 w 1325619"/>
                <a:gd name="connsiteY13" fmla="*/ 1005793 h 1416330"/>
                <a:gd name="connsiteX14" fmla="*/ 531593 w 1325619"/>
                <a:gd name="connsiteY14" fmla="*/ 1038058 h 1416330"/>
                <a:gd name="connsiteX15" fmla="*/ 692248 w 1325619"/>
                <a:gd name="connsiteY15" fmla="*/ 1047623 h 1416330"/>
                <a:gd name="connsiteX16" fmla="*/ 769837 w 1325619"/>
                <a:gd name="connsiteY16" fmla="*/ 1045361 h 1416330"/>
                <a:gd name="connsiteX17" fmla="*/ 922951 w 1325619"/>
                <a:gd name="connsiteY17" fmla="*/ 1000514 h 1416330"/>
                <a:gd name="connsiteX18" fmla="*/ 799523 w 1325619"/>
                <a:gd name="connsiteY18" fmla="*/ 1077865 h 1416330"/>
                <a:gd name="connsiteX19" fmla="*/ 553818 w 1325619"/>
                <a:gd name="connsiteY19" fmla="*/ 1078738 h 1416330"/>
                <a:gd name="connsiteX20" fmla="*/ 542705 w 1325619"/>
                <a:gd name="connsiteY20" fmla="*/ 1077349 h 1416330"/>
                <a:gd name="connsiteX21" fmla="*/ 361095 w 1325619"/>
                <a:gd name="connsiteY21" fmla="*/ 969478 h 1416330"/>
                <a:gd name="connsiteX22" fmla="*/ 323273 w 1325619"/>
                <a:gd name="connsiteY22" fmla="*/ 998847 h 1416330"/>
                <a:gd name="connsiteX23" fmla="*/ 359944 w 1325619"/>
                <a:gd name="connsiteY23" fmla="*/ 1054568 h 1416330"/>
                <a:gd name="connsiteX24" fmla="*/ 537546 w 1325619"/>
                <a:gd name="connsiteY24" fmla="*/ 1118942 h 1416330"/>
                <a:gd name="connsiteX25" fmla="*/ 548619 w 1325619"/>
                <a:gd name="connsiteY25" fmla="*/ 1120331 h 1416330"/>
                <a:gd name="connsiteX26" fmla="*/ 696018 w 1325619"/>
                <a:gd name="connsiteY26" fmla="*/ 1132515 h 1416330"/>
                <a:gd name="connsiteX27" fmla="*/ 810914 w 1325619"/>
                <a:gd name="connsiteY27" fmla="*/ 1118267 h 1416330"/>
                <a:gd name="connsiteX28" fmla="*/ 970537 w 1325619"/>
                <a:gd name="connsiteY28" fmla="*/ 911773 h 1416330"/>
                <a:gd name="connsiteX29" fmla="*/ 1028044 w 1325619"/>
                <a:gd name="connsiteY29" fmla="*/ 947412 h 1416330"/>
                <a:gd name="connsiteX30" fmla="*/ 1058524 w 1325619"/>
                <a:gd name="connsiteY30" fmla="*/ 1004364 h 1416330"/>
                <a:gd name="connsiteX31" fmla="*/ 1020424 w 1325619"/>
                <a:gd name="connsiteY31" fmla="*/ 1134340 h 1416330"/>
                <a:gd name="connsiteX32" fmla="*/ 908902 w 1325619"/>
                <a:gd name="connsiteY32" fmla="*/ 1193554 h 1416330"/>
                <a:gd name="connsiteX33" fmla="*/ 690859 w 1325619"/>
                <a:gd name="connsiteY33" fmla="*/ 1217922 h 1416330"/>
                <a:gd name="connsiteX34" fmla="*/ 476268 w 1325619"/>
                <a:gd name="connsiteY34" fmla="*/ 1189188 h 1416330"/>
                <a:gd name="connsiteX35" fmla="*/ 355063 w 1325619"/>
                <a:gd name="connsiteY35" fmla="*/ 1145810 h 1416330"/>
                <a:gd name="connsiteX36" fmla="*/ 306247 w 1325619"/>
                <a:gd name="connsiteY36" fmla="*/ 1112711 h 1416330"/>
                <a:gd name="connsiteX37" fmla="*/ 253423 w 1325619"/>
                <a:gd name="connsiteY37" fmla="*/ 989918 h 1416330"/>
                <a:gd name="connsiteX38" fmla="*/ 286681 w 1325619"/>
                <a:gd name="connsiteY38" fmla="*/ 935387 h 1416330"/>
                <a:gd name="connsiteX39" fmla="*/ 322360 w 1325619"/>
                <a:gd name="connsiteY39" fmla="*/ 919829 h 1416330"/>
                <a:gd name="connsiteX40" fmla="*/ 324344 w 1325619"/>
                <a:gd name="connsiteY40" fmla="*/ 934871 h 1416330"/>
                <a:gd name="connsiteX41" fmla="*/ 315693 w 1325619"/>
                <a:gd name="connsiteY41" fmla="*/ 960747 h 1416330"/>
                <a:gd name="connsiteX42" fmla="*/ 323273 w 1325619"/>
                <a:gd name="connsiteY42" fmla="*/ 998847 h 1416330"/>
                <a:gd name="connsiteX43" fmla="*/ 260686 w 1325619"/>
                <a:gd name="connsiteY43" fmla="*/ 587883 h 1416330"/>
                <a:gd name="connsiteX44" fmla="*/ 231238 w 1325619"/>
                <a:gd name="connsiteY44" fmla="*/ 410757 h 1416330"/>
                <a:gd name="connsiteX45" fmla="*/ 223776 w 1325619"/>
                <a:gd name="connsiteY45" fmla="*/ 321183 h 1416330"/>
                <a:gd name="connsiteX46" fmla="*/ 221236 w 1325619"/>
                <a:gd name="connsiteY46" fmla="*/ 235378 h 1416330"/>
                <a:gd name="connsiteX47" fmla="*/ 585409 w 1325619"/>
                <a:gd name="connsiteY47" fmla="*/ 315507 h 1416330"/>
                <a:gd name="connsiteX48" fmla="*/ 669308 w 1325619"/>
                <a:gd name="connsiteY48" fmla="*/ 313999 h 1416330"/>
                <a:gd name="connsiteX49" fmla="*/ 914419 w 1325619"/>
                <a:gd name="connsiteY49" fmla="*/ 286932 h 1416330"/>
                <a:gd name="connsiteX50" fmla="*/ 994310 w 1325619"/>
                <a:gd name="connsiteY50" fmla="*/ 260024 h 1416330"/>
                <a:gd name="connsiteX51" fmla="*/ 1032489 w 1325619"/>
                <a:gd name="connsiteY51" fmla="*/ 334795 h 1416330"/>
                <a:gd name="connsiteX52" fmla="*/ 1011772 w 1325619"/>
                <a:gd name="connsiteY52" fmla="*/ 530574 h 1416330"/>
                <a:gd name="connsiteX53" fmla="*/ 959940 w 1325619"/>
                <a:gd name="connsiteY53" fmla="*/ 801521 h 1416330"/>
                <a:gd name="connsiteX54" fmla="*/ 911799 w 1325619"/>
                <a:gd name="connsiteY54" fmla="*/ 938641 h 1416330"/>
                <a:gd name="connsiteX55" fmla="*/ 822939 w 1325619"/>
                <a:gd name="connsiteY55" fmla="*/ 990870 h 1416330"/>
                <a:gd name="connsiteX56" fmla="*/ 717092 w 1325619"/>
                <a:gd name="connsiteY56" fmla="*/ 1005435 h 1416330"/>
                <a:gd name="connsiteX57" fmla="*/ 536593 w 1325619"/>
                <a:gd name="connsiteY57" fmla="*/ 996426 h 1416330"/>
                <a:gd name="connsiteX58" fmla="*/ 427850 w 1325619"/>
                <a:gd name="connsiteY58" fmla="*/ 968526 h 1416330"/>
                <a:gd name="connsiteX59" fmla="*/ 340100 w 1325619"/>
                <a:gd name="connsiteY59" fmla="*/ 845098 h 1416330"/>
                <a:gd name="connsiteX60" fmla="*/ 309065 w 1325619"/>
                <a:gd name="connsiteY60" fmla="*/ 760841 h 1416330"/>
                <a:gd name="connsiteX61" fmla="*/ 260686 w 1325619"/>
                <a:gd name="connsiteY61" fmla="*/ 587883 h 1416330"/>
                <a:gd name="connsiteX62" fmla="*/ 1047253 w 1325619"/>
                <a:gd name="connsiteY62" fmla="*/ 613481 h 1416330"/>
                <a:gd name="connsiteX63" fmla="*/ 1209496 w 1325619"/>
                <a:gd name="connsiteY63" fmla="*/ 318841 h 1416330"/>
                <a:gd name="connsiteX64" fmla="*/ 1068367 w 1325619"/>
                <a:gd name="connsiteY64" fmla="*/ 290226 h 1416330"/>
                <a:gd name="connsiteX65" fmla="*/ 1067692 w 1325619"/>
                <a:gd name="connsiteY65" fmla="*/ 262405 h 1416330"/>
                <a:gd name="connsiteX66" fmla="*/ 1238944 w 1325619"/>
                <a:gd name="connsiteY66" fmla="*/ 237243 h 1416330"/>
                <a:gd name="connsiteX67" fmla="*/ 1272956 w 1325619"/>
                <a:gd name="connsiteY67" fmla="*/ 400280 h 1416330"/>
                <a:gd name="connsiteX68" fmla="*/ 1186358 w 1325619"/>
                <a:gd name="connsiteY68" fmla="*/ 542004 h 1416330"/>
                <a:gd name="connsiteX69" fmla="*/ 1030386 w 1325619"/>
                <a:gd name="connsiteY69" fmla="*/ 681029 h 1416330"/>
                <a:gd name="connsiteX70" fmla="*/ 1041498 w 1325619"/>
                <a:gd name="connsiteY70" fmla="*/ 616696 h 1416330"/>
                <a:gd name="connsiteX71" fmla="*/ 1047253 w 1325619"/>
                <a:gd name="connsiteY71" fmla="*/ 613481 h 1416330"/>
                <a:gd name="connsiteX72" fmla="*/ 1063842 w 1325619"/>
                <a:gd name="connsiteY72" fmla="*/ 375356 h 1416330"/>
                <a:gd name="connsiteX73" fmla="*/ 1094441 w 1325619"/>
                <a:gd name="connsiteY73" fmla="*/ 308840 h 1416330"/>
                <a:gd name="connsiteX74" fmla="*/ 1167943 w 1325619"/>
                <a:gd name="connsiteY74" fmla="*/ 399922 h 1416330"/>
                <a:gd name="connsiteX75" fmla="*/ 1126072 w 1325619"/>
                <a:gd name="connsiteY75" fmla="*/ 476242 h 1416330"/>
                <a:gd name="connsiteX76" fmla="*/ 1050706 w 1325619"/>
                <a:gd name="connsiteY76" fmla="*/ 554863 h 1416330"/>
                <a:gd name="connsiteX77" fmla="*/ 1063842 w 1325619"/>
                <a:gd name="connsiteY77" fmla="*/ 375356 h 1416330"/>
                <a:gd name="connsiteX78" fmla="*/ 13155 w 1325619"/>
                <a:gd name="connsiteY78" fmla="*/ 1159740 h 1416330"/>
                <a:gd name="connsiteX79" fmla="*/ 614500 w 1325619"/>
                <a:gd name="connsiteY79" fmla="*/ 1414177 h 1416330"/>
                <a:gd name="connsiteX80" fmla="*/ 1251168 w 1325619"/>
                <a:gd name="connsiteY80" fmla="*/ 1155137 h 1416330"/>
                <a:gd name="connsiteX81" fmla="*/ 1010780 w 1325619"/>
                <a:gd name="connsiteY81" fmla="*/ 771279 h 1416330"/>
                <a:gd name="connsiteX82" fmla="*/ 1016932 w 1325619"/>
                <a:gd name="connsiteY82" fmla="*/ 743577 h 1416330"/>
                <a:gd name="connsiteX83" fmla="*/ 1029473 w 1325619"/>
                <a:gd name="connsiteY83" fmla="*/ 738140 h 1416330"/>
                <a:gd name="connsiteX84" fmla="*/ 1304785 w 1325619"/>
                <a:gd name="connsiteY84" fmla="*/ 261413 h 1416330"/>
                <a:gd name="connsiteX85" fmla="*/ 1066978 w 1325619"/>
                <a:gd name="connsiteY85" fmla="*/ 192238 h 1416330"/>
                <a:gd name="connsiteX86" fmla="*/ 1073169 w 1325619"/>
                <a:gd name="connsiteY86" fmla="*/ 168108 h 1416330"/>
                <a:gd name="connsiteX87" fmla="*/ 784244 w 1325619"/>
                <a:gd name="connsiteY87" fmla="*/ 8286 h 1416330"/>
                <a:gd name="connsiteX88" fmla="*/ 725784 w 1325619"/>
                <a:gd name="connsiteY88" fmla="*/ 4317 h 1416330"/>
                <a:gd name="connsiteX89" fmla="*/ 661649 w 1325619"/>
                <a:gd name="connsiteY89" fmla="*/ 71 h 1416330"/>
                <a:gd name="connsiteX90" fmla="*/ 640694 w 1325619"/>
                <a:gd name="connsiteY90" fmla="*/ 21065 h 1416330"/>
                <a:gd name="connsiteX91" fmla="*/ 661649 w 1325619"/>
                <a:gd name="connsiteY91" fmla="*/ 42060 h 1416330"/>
                <a:gd name="connsiteX92" fmla="*/ 721617 w 1325619"/>
                <a:gd name="connsiteY92" fmla="*/ 46068 h 1416330"/>
                <a:gd name="connsiteX93" fmla="*/ 782021 w 1325619"/>
                <a:gd name="connsiteY93" fmla="*/ 50117 h 1416330"/>
                <a:gd name="connsiteX94" fmla="*/ 1031457 w 1325619"/>
                <a:gd name="connsiteY94" fmla="*/ 163861 h 1416330"/>
                <a:gd name="connsiteX95" fmla="*/ 666292 w 1325619"/>
                <a:gd name="connsiteY95" fmla="*/ 272089 h 1416330"/>
                <a:gd name="connsiteX96" fmla="*/ 232230 w 1325619"/>
                <a:gd name="connsiteY96" fmla="*/ 181879 h 1416330"/>
                <a:gd name="connsiteX97" fmla="*/ 230404 w 1325619"/>
                <a:gd name="connsiteY97" fmla="*/ 138223 h 1416330"/>
                <a:gd name="connsiteX98" fmla="*/ 427215 w 1325619"/>
                <a:gd name="connsiteY98" fmla="*/ 57578 h 1416330"/>
                <a:gd name="connsiteX99" fmla="*/ 444638 w 1325619"/>
                <a:gd name="connsiteY99" fmla="*/ 33567 h 1416330"/>
                <a:gd name="connsiteX100" fmla="*/ 420626 w 1325619"/>
                <a:gd name="connsiteY100" fmla="*/ 16104 h 1416330"/>
                <a:gd name="connsiteX101" fmla="*/ 190240 w 1325619"/>
                <a:gd name="connsiteY101" fmla="*/ 126039 h 1416330"/>
                <a:gd name="connsiteX102" fmla="*/ 196749 w 1325619"/>
                <a:gd name="connsiteY102" fmla="*/ 470567 h 1416330"/>
                <a:gd name="connsiteX103" fmla="*/ 232071 w 1325619"/>
                <a:gd name="connsiteY103" fmla="*/ 647811 h 1416330"/>
                <a:gd name="connsiteX104" fmla="*/ 282990 w 1325619"/>
                <a:gd name="connsiteY104" fmla="*/ 812752 h 1416330"/>
                <a:gd name="connsiteX105" fmla="*/ 13155 w 1325619"/>
                <a:gd name="connsiteY105" fmla="*/ 1159740 h 141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325619" h="1416330">
                  <a:moveTo>
                    <a:pt x="298468" y="855377"/>
                  </a:moveTo>
                  <a:cubicBezTo>
                    <a:pt x="300492" y="860496"/>
                    <a:pt x="302913" y="865418"/>
                    <a:pt x="304977" y="870537"/>
                  </a:cubicBezTo>
                  <a:cubicBezTo>
                    <a:pt x="209489" y="901375"/>
                    <a:pt x="183216" y="1013571"/>
                    <a:pt x="241596" y="1101162"/>
                  </a:cubicBezTo>
                  <a:cubicBezTo>
                    <a:pt x="329901" y="1233758"/>
                    <a:pt x="545999" y="1257649"/>
                    <a:pt x="690859" y="1259872"/>
                  </a:cubicBezTo>
                  <a:cubicBezTo>
                    <a:pt x="826034" y="1261936"/>
                    <a:pt x="1018996" y="1246934"/>
                    <a:pt x="1090473" y="1110290"/>
                  </a:cubicBezTo>
                  <a:cubicBezTo>
                    <a:pt x="1141590" y="1012698"/>
                    <a:pt x="1089441" y="893199"/>
                    <a:pt x="979030" y="885896"/>
                  </a:cubicBezTo>
                  <a:cubicBezTo>
                    <a:pt x="986690" y="860933"/>
                    <a:pt x="993715" y="835771"/>
                    <a:pt x="1000382" y="810411"/>
                  </a:cubicBezTo>
                  <a:cubicBezTo>
                    <a:pt x="1003398" y="812157"/>
                    <a:pt x="1006891" y="813387"/>
                    <a:pt x="1011415" y="813030"/>
                  </a:cubicBezTo>
                  <a:cubicBezTo>
                    <a:pt x="1275734" y="793147"/>
                    <a:pt x="1278552" y="1120609"/>
                    <a:pt x="1124167" y="1255784"/>
                  </a:cubicBezTo>
                  <a:cubicBezTo>
                    <a:pt x="987245" y="1375601"/>
                    <a:pt x="786546" y="1381475"/>
                    <a:pt x="614500" y="1372227"/>
                  </a:cubicBezTo>
                  <a:cubicBezTo>
                    <a:pt x="461584" y="1364012"/>
                    <a:pt x="219411" y="1353773"/>
                    <a:pt x="104674" y="1234432"/>
                  </a:cubicBezTo>
                  <a:cubicBezTo>
                    <a:pt x="-48480" y="1075047"/>
                    <a:pt x="97094" y="840772"/>
                    <a:pt x="298468" y="855377"/>
                  </a:cubicBezTo>
                  <a:close/>
                  <a:moveTo>
                    <a:pt x="361095" y="969478"/>
                  </a:moveTo>
                  <a:cubicBezTo>
                    <a:pt x="374470" y="983528"/>
                    <a:pt x="390067" y="996267"/>
                    <a:pt x="408561" y="1005793"/>
                  </a:cubicBezTo>
                  <a:cubicBezTo>
                    <a:pt x="447257" y="1025795"/>
                    <a:pt x="490556" y="1033137"/>
                    <a:pt x="531593" y="1038058"/>
                  </a:cubicBezTo>
                  <a:cubicBezTo>
                    <a:pt x="584774" y="1044448"/>
                    <a:pt x="638551" y="1047623"/>
                    <a:pt x="692248" y="1047623"/>
                  </a:cubicBezTo>
                  <a:cubicBezTo>
                    <a:pt x="718164" y="1047623"/>
                    <a:pt x="744040" y="1046829"/>
                    <a:pt x="769837" y="1045361"/>
                  </a:cubicBezTo>
                  <a:cubicBezTo>
                    <a:pt x="816549" y="1042662"/>
                    <a:pt x="878105" y="1034367"/>
                    <a:pt x="922951" y="1000514"/>
                  </a:cubicBezTo>
                  <a:cubicBezTo>
                    <a:pt x="900052" y="1037661"/>
                    <a:pt x="848339" y="1064133"/>
                    <a:pt x="799523" y="1077865"/>
                  </a:cubicBezTo>
                  <a:cubicBezTo>
                    <a:pt x="721934" y="1099812"/>
                    <a:pt x="636447" y="1089057"/>
                    <a:pt x="553818" y="1078738"/>
                  </a:cubicBezTo>
                  <a:lnTo>
                    <a:pt x="542705" y="1077349"/>
                  </a:lnTo>
                  <a:cubicBezTo>
                    <a:pt x="475078" y="1068935"/>
                    <a:pt x="365064" y="1043654"/>
                    <a:pt x="361095" y="969478"/>
                  </a:cubicBezTo>
                  <a:close/>
                  <a:moveTo>
                    <a:pt x="323273" y="998847"/>
                  </a:moveTo>
                  <a:cubicBezTo>
                    <a:pt x="329782" y="1020715"/>
                    <a:pt x="342958" y="1039448"/>
                    <a:pt x="359944" y="1054568"/>
                  </a:cubicBezTo>
                  <a:cubicBezTo>
                    <a:pt x="407331" y="1096796"/>
                    <a:pt x="476467" y="1111361"/>
                    <a:pt x="537546" y="1118942"/>
                  </a:cubicBezTo>
                  <a:lnTo>
                    <a:pt x="548619" y="1120331"/>
                  </a:lnTo>
                  <a:cubicBezTo>
                    <a:pt x="595331" y="1126204"/>
                    <a:pt x="645615" y="1132515"/>
                    <a:pt x="696018" y="1132515"/>
                  </a:cubicBezTo>
                  <a:cubicBezTo>
                    <a:pt x="734753" y="1132515"/>
                    <a:pt x="773568" y="1128784"/>
                    <a:pt x="810914" y="1118267"/>
                  </a:cubicBezTo>
                  <a:cubicBezTo>
                    <a:pt x="891043" y="1095685"/>
                    <a:pt x="1024274" y="1014127"/>
                    <a:pt x="970537" y="911773"/>
                  </a:cubicBezTo>
                  <a:cubicBezTo>
                    <a:pt x="1002485" y="917607"/>
                    <a:pt x="1016535" y="936260"/>
                    <a:pt x="1028044" y="947412"/>
                  </a:cubicBezTo>
                  <a:cubicBezTo>
                    <a:pt x="1044594" y="963406"/>
                    <a:pt x="1054158" y="981663"/>
                    <a:pt x="1058524" y="1004364"/>
                  </a:cubicBezTo>
                  <a:cubicBezTo>
                    <a:pt x="1067057" y="1048734"/>
                    <a:pt x="1052492" y="1102074"/>
                    <a:pt x="1020424" y="1134340"/>
                  </a:cubicBezTo>
                  <a:cubicBezTo>
                    <a:pt x="990738" y="1164146"/>
                    <a:pt x="948113" y="1181926"/>
                    <a:pt x="908902" y="1193554"/>
                  </a:cubicBezTo>
                  <a:cubicBezTo>
                    <a:pt x="839211" y="1214192"/>
                    <a:pt x="763249" y="1218914"/>
                    <a:pt x="690859" y="1217922"/>
                  </a:cubicBezTo>
                  <a:cubicBezTo>
                    <a:pt x="618746" y="1216930"/>
                    <a:pt x="546119" y="1207286"/>
                    <a:pt x="476268" y="1189188"/>
                  </a:cubicBezTo>
                  <a:cubicBezTo>
                    <a:pt x="435628" y="1178711"/>
                    <a:pt x="391853" y="1165971"/>
                    <a:pt x="355063" y="1145810"/>
                  </a:cubicBezTo>
                  <a:cubicBezTo>
                    <a:pt x="338791" y="1134777"/>
                    <a:pt x="322519" y="1123744"/>
                    <a:pt x="306247" y="1112711"/>
                  </a:cubicBezTo>
                  <a:cubicBezTo>
                    <a:pt x="270012" y="1088144"/>
                    <a:pt x="246438" y="1032740"/>
                    <a:pt x="253423" y="989918"/>
                  </a:cubicBezTo>
                  <a:cubicBezTo>
                    <a:pt x="257034" y="967851"/>
                    <a:pt x="268742" y="948682"/>
                    <a:pt x="286681" y="935387"/>
                  </a:cubicBezTo>
                  <a:cubicBezTo>
                    <a:pt x="292555" y="931021"/>
                    <a:pt x="315018" y="915344"/>
                    <a:pt x="322360" y="919829"/>
                  </a:cubicBezTo>
                  <a:cubicBezTo>
                    <a:pt x="326448" y="922330"/>
                    <a:pt x="326131" y="928203"/>
                    <a:pt x="324344" y="934871"/>
                  </a:cubicBezTo>
                  <a:cubicBezTo>
                    <a:pt x="321725" y="944475"/>
                    <a:pt x="315931" y="955707"/>
                    <a:pt x="315693" y="960747"/>
                  </a:cubicBezTo>
                  <a:cubicBezTo>
                    <a:pt x="314978" y="972336"/>
                    <a:pt x="319939" y="987616"/>
                    <a:pt x="323273" y="998847"/>
                  </a:cubicBezTo>
                  <a:close/>
                  <a:moveTo>
                    <a:pt x="260686" y="587883"/>
                  </a:moveTo>
                  <a:cubicBezTo>
                    <a:pt x="247708" y="529383"/>
                    <a:pt x="237865" y="470249"/>
                    <a:pt x="231238" y="410757"/>
                  </a:cubicBezTo>
                  <a:cubicBezTo>
                    <a:pt x="227943" y="380952"/>
                    <a:pt x="225443" y="351107"/>
                    <a:pt x="223776" y="321183"/>
                  </a:cubicBezTo>
                  <a:cubicBezTo>
                    <a:pt x="223022" y="308006"/>
                    <a:pt x="229412" y="242998"/>
                    <a:pt x="221236" y="235378"/>
                  </a:cubicBezTo>
                  <a:cubicBezTo>
                    <a:pt x="296127" y="304673"/>
                    <a:pt x="468490" y="315507"/>
                    <a:pt x="585409" y="315507"/>
                  </a:cubicBezTo>
                  <a:cubicBezTo>
                    <a:pt x="619262" y="315507"/>
                    <a:pt x="648433" y="314595"/>
                    <a:pt x="669308" y="313999"/>
                  </a:cubicBezTo>
                  <a:cubicBezTo>
                    <a:pt x="751144" y="311459"/>
                    <a:pt x="834567" y="306260"/>
                    <a:pt x="914419" y="286932"/>
                  </a:cubicBezTo>
                  <a:cubicBezTo>
                    <a:pt x="942041" y="280304"/>
                    <a:pt x="967362" y="267604"/>
                    <a:pt x="994310" y="260024"/>
                  </a:cubicBezTo>
                  <a:cubicBezTo>
                    <a:pt x="1050309" y="244308"/>
                    <a:pt x="1040585" y="299037"/>
                    <a:pt x="1032489" y="334795"/>
                  </a:cubicBezTo>
                  <a:cubicBezTo>
                    <a:pt x="1018122" y="398335"/>
                    <a:pt x="1019630" y="465606"/>
                    <a:pt x="1011772" y="530574"/>
                  </a:cubicBezTo>
                  <a:cubicBezTo>
                    <a:pt x="1000739" y="621935"/>
                    <a:pt x="983475" y="712541"/>
                    <a:pt x="959940" y="801521"/>
                  </a:cubicBezTo>
                  <a:cubicBezTo>
                    <a:pt x="947518" y="848630"/>
                    <a:pt x="937596" y="896493"/>
                    <a:pt x="911799" y="938641"/>
                  </a:cubicBezTo>
                  <a:cubicBezTo>
                    <a:pt x="890686" y="973209"/>
                    <a:pt x="859888" y="978646"/>
                    <a:pt x="822939" y="990870"/>
                  </a:cubicBezTo>
                  <a:cubicBezTo>
                    <a:pt x="788411" y="1002300"/>
                    <a:pt x="753248" y="1004761"/>
                    <a:pt x="717092" y="1005435"/>
                  </a:cubicBezTo>
                  <a:cubicBezTo>
                    <a:pt x="656847" y="1006586"/>
                    <a:pt x="596482" y="1003610"/>
                    <a:pt x="536593" y="996426"/>
                  </a:cubicBezTo>
                  <a:cubicBezTo>
                    <a:pt x="499486" y="991981"/>
                    <a:pt x="460632" y="985512"/>
                    <a:pt x="427850" y="968526"/>
                  </a:cubicBezTo>
                  <a:cubicBezTo>
                    <a:pt x="380264" y="943999"/>
                    <a:pt x="355182" y="894112"/>
                    <a:pt x="340100" y="845098"/>
                  </a:cubicBezTo>
                  <a:cubicBezTo>
                    <a:pt x="331409" y="816642"/>
                    <a:pt x="318629" y="789059"/>
                    <a:pt x="309065" y="760841"/>
                  </a:cubicBezTo>
                  <a:cubicBezTo>
                    <a:pt x="289856" y="704088"/>
                    <a:pt x="273703" y="646303"/>
                    <a:pt x="260686" y="587883"/>
                  </a:cubicBezTo>
                  <a:close/>
                  <a:moveTo>
                    <a:pt x="1047253" y="613481"/>
                  </a:moveTo>
                  <a:cubicBezTo>
                    <a:pt x="1122580" y="548592"/>
                    <a:pt x="1253390" y="434530"/>
                    <a:pt x="1209496" y="318841"/>
                  </a:cubicBezTo>
                  <a:cubicBezTo>
                    <a:pt x="1183143" y="249388"/>
                    <a:pt x="1108491" y="249229"/>
                    <a:pt x="1068367" y="290226"/>
                  </a:cubicBezTo>
                  <a:cubicBezTo>
                    <a:pt x="1068367" y="280939"/>
                    <a:pt x="1067851" y="271692"/>
                    <a:pt x="1067692" y="262405"/>
                  </a:cubicBezTo>
                  <a:cubicBezTo>
                    <a:pt x="1109602" y="188904"/>
                    <a:pt x="1166593" y="180053"/>
                    <a:pt x="1238944" y="237243"/>
                  </a:cubicBezTo>
                  <a:cubicBezTo>
                    <a:pt x="1279385" y="284749"/>
                    <a:pt x="1290696" y="339082"/>
                    <a:pt x="1272956" y="400280"/>
                  </a:cubicBezTo>
                  <a:cubicBezTo>
                    <a:pt x="1259978" y="453937"/>
                    <a:pt x="1223267" y="503071"/>
                    <a:pt x="1186358" y="542004"/>
                  </a:cubicBezTo>
                  <a:cubicBezTo>
                    <a:pt x="1138455" y="592566"/>
                    <a:pt x="1082694" y="635032"/>
                    <a:pt x="1030386" y="681029"/>
                  </a:cubicBezTo>
                  <a:cubicBezTo>
                    <a:pt x="1034553" y="659678"/>
                    <a:pt x="1038006" y="638207"/>
                    <a:pt x="1041498" y="616696"/>
                  </a:cubicBezTo>
                  <a:cubicBezTo>
                    <a:pt x="1043443" y="615862"/>
                    <a:pt x="1045387" y="615069"/>
                    <a:pt x="1047253" y="613481"/>
                  </a:cubicBezTo>
                  <a:close/>
                  <a:moveTo>
                    <a:pt x="1063842" y="375356"/>
                  </a:moveTo>
                  <a:cubicBezTo>
                    <a:pt x="1064477" y="348011"/>
                    <a:pt x="1065231" y="322691"/>
                    <a:pt x="1094441" y="308840"/>
                  </a:cubicBezTo>
                  <a:cubicBezTo>
                    <a:pt x="1155362" y="279868"/>
                    <a:pt x="1183818" y="352496"/>
                    <a:pt x="1167943" y="399922"/>
                  </a:cubicBezTo>
                  <a:cubicBezTo>
                    <a:pt x="1159529" y="428180"/>
                    <a:pt x="1143654" y="453025"/>
                    <a:pt x="1126072" y="476242"/>
                  </a:cubicBezTo>
                  <a:cubicBezTo>
                    <a:pt x="1104046" y="505333"/>
                    <a:pt x="1077892" y="530653"/>
                    <a:pt x="1050706" y="554863"/>
                  </a:cubicBezTo>
                  <a:cubicBezTo>
                    <a:pt x="1058484" y="495292"/>
                    <a:pt x="1062334" y="436038"/>
                    <a:pt x="1063842" y="375356"/>
                  </a:cubicBezTo>
                  <a:close/>
                  <a:moveTo>
                    <a:pt x="13155" y="1159740"/>
                  </a:moveTo>
                  <a:cubicBezTo>
                    <a:pt x="86140" y="1387944"/>
                    <a:pt x="417015" y="1403978"/>
                    <a:pt x="614500" y="1414177"/>
                  </a:cubicBezTo>
                  <a:cubicBezTo>
                    <a:pt x="843219" y="1426044"/>
                    <a:pt x="1146234" y="1397389"/>
                    <a:pt x="1251168" y="1155137"/>
                  </a:cubicBezTo>
                  <a:cubicBezTo>
                    <a:pt x="1328241" y="977218"/>
                    <a:pt x="1221402" y="755285"/>
                    <a:pt x="1010780" y="771279"/>
                  </a:cubicBezTo>
                  <a:cubicBezTo>
                    <a:pt x="1013003" y="762111"/>
                    <a:pt x="1014868" y="752824"/>
                    <a:pt x="1016932" y="743577"/>
                  </a:cubicBezTo>
                  <a:cubicBezTo>
                    <a:pt x="1021218" y="743299"/>
                    <a:pt x="1025544" y="741870"/>
                    <a:pt x="1029473" y="738140"/>
                  </a:cubicBezTo>
                  <a:cubicBezTo>
                    <a:pt x="1151274" y="622054"/>
                    <a:pt x="1398766" y="466320"/>
                    <a:pt x="1304785" y="261413"/>
                  </a:cubicBezTo>
                  <a:cubicBezTo>
                    <a:pt x="1259145" y="161917"/>
                    <a:pt x="1138971" y="131754"/>
                    <a:pt x="1066978" y="192238"/>
                  </a:cubicBezTo>
                  <a:cubicBezTo>
                    <a:pt x="1069994" y="184538"/>
                    <a:pt x="1072296" y="176601"/>
                    <a:pt x="1073169" y="168108"/>
                  </a:cubicBezTo>
                  <a:cubicBezTo>
                    <a:pt x="1081900" y="82700"/>
                    <a:pt x="985380" y="28963"/>
                    <a:pt x="784244" y="8286"/>
                  </a:cubicBezTo>
                  <a:cubicBezTo>
                    <a:pt x="764876" y="8286"/>
                    <a:pt x="745866" y="6381"/>
                    <a:pt x="725784" y="4317"/>
                  </a:cubicBezTo>
                  <a:cubicBezTo>
                    <a:pt x="705146" y="2293"/>
                    <a:pt x="683834" y="71"/>
                    <a:pt x="661649" y="71"/>
                  </a:cubicBezTo>
                  <a:cubicBezTo>
                    <a:pt x="650060" y="71"/>
                    <a:pt x="640694" y="9477"/>
                    <a:pt x="640694" y="21065"/>
                  </a:cubicBezTo>
                  <a:cubicBezTo>
                    <a:pt x="640694" y="32654"/>
                    <a:pt x="650060" y="42060"/>
                    <a:pt x="661649" y="42060"/>
                  </a:cubicBezTo>
                  <a:cubicBezTo>
                    <a:pt x="681691" y="42060"/>
                    <a:pt x="701059" y="44005"/>
                    <a:pt x="721617" y="46068"/>
                  </a:cubicBezTo>
                  <a:cubicBezTo>
                    <a:pt x="741818" y="48093"/>
                    <a:pt x="763685" y="49521"/>
                    <a:pt x="782021" y="50117"/>
                  </a:cubicBezTo>
                  <a:cubicBezTo>
                    <a:pt x="946169" y="67103"/>
                    <a:pt x="1037093" y="108576"/>
                    <a:pt x="1031457" y="163861"/>
                  </a:cubicBezTo>
                  <a:cubicBezTo>
                    <a:pt x="1028481" y="193150"/>
                    <a:pt x="987047" y="262247"/>
                    <a:pt x="666292" y="272089"/>
                  </a:cubicBezTo>
                  <a:cubicBezTo>
                    <a:pt x="347959" y="282209"/>
                    <a:pt x="254494" y="228472"/>
                    <a:pt x="232230" y="181879"/>
                  </a:cubicBezTo>
                  <a:cubicBezTo>
                    <a:pt x="221633" y="159734"/>
                    <a:pt x="226118" y="146359"/>
                    <a:pt x="230404" y="138223"/>
                  </a:cubicBezTo>
                  <a:cubicBezTo>
                    <a:pt x="248660" y="103457"/>
                    <a:pt x="318550" y="74802"/>
                    <a:pt x="427215" y="57578"/>
                  </a:cubicBezTo>
                  <a:cubicBezTo>
                    <a:pt x="438645" y="55713"/>
                    <a:pt x="446423" y="44997"/>
                    <a:pt x="444638" y="33567"/>
                  </a:cubicBezTo>
                  <a:cubicBezTo>
                    <a:pt x="442812" y="22137"/>
                    <a:pt x="432255" y="14517"/>
                    <a:pt x="420626" y="16104"/>
                  </a:cubicBezTo>
                  <a:cubicBezTo>
                    <a:pt x="346292" y="26304"/>
                    <a:pt x="225165" y="47974"/>
                    <a:pt x="190240" y="126039"/>
                  </a:cubicBezTo>
                  <a:cubicBezTo>
                    <a:pt x="146068" y="224742"/>
                    <a:pt x="182065" y="368847"/>
                    <a:pt x="196749" y="470567"/>
                  </a:cubicBezTo>
                  <a:cubicBezTo>
                    <a:pt x="205401" y="530217"/>
                    <a:pt x="217188" y="589431"/>
                    <a:pt x="232071" y="647811"/>
                  </a:cubicBezTo>
                  <a:cubicBezTo>
                    <a:pt x="236317" y="664480"/>
                    <a:pt x="270211" y="812475"/>
                    <a:pt x="282990" y="812752"/>
                  </a:cubicBezTo>
                  <a:cubicBezTo>
                    <a:pt x="100626" y="808546"/>
                    <a:pt x="-45543" y="976225"/>
                    <a:pt x="13155" y="1159740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C585381-8BD1-4342-A9A5-CA0BAF6ECD0F}"/>
                </a:ext>
              </a:extLst>
            </p:cNvPr>
            <p:cNvSpPr/>
            <p:nvPr/>
          </p:nvSpPr>
          <p:spPr>
            <a:xfrm>
              <a:off x="5819802" y="2247889"/>
              <a:ext cx="394997" cy="1114173"/>
            </a:xfrm>
            <a:custGeom>
              <a:avLst/>
              <a:gdLst>
                <a:gd name="connsiteX0" fmla="*/ 236926 w 394997"/>
                <a:gd name="connsiteY0" fmla="*/ 668289 h 1114173"/>
                <a:gd name="connsiteX1" fmla="*/ 218312 w 394997"/>
                <a:gd name="connsiteY1" fmla="*/ 1037026 h 1114173"/>
                <a:gd name="connsiteX2" fmla="*/ 120522 w 394997"/>
                <a:gd name="connsiteY2" fmla="*/ 426790 h 1114173"/>
                <a:gd name="connsiteX3" fmla="*/ 334875 w 394997"/>
                <a:gd name="connsiteY3" fmla="*/ 117942 h 1114173"/>
                <a:gd name="connsiteX4" fmla="*/ 236926 w 394997"/>
                <a:gd name="connsiteY4" fmla="*/ 668289 h 1114173"/>
                <a:gd name="connsiteX5" fmla="*/ 327691 w 394997"/>
                <a:gd name="connsiteY5" fmla="*/ 507 h 1114173"/>
                <a:gd name="connsiteX6" fmla="*/ 302093 w 394997"/>
                <a:gd name="connsiteY6" fmla="*/ 34241 h 1114173"/>
                <a:gd name="connsiteX7" fmla="*/ 117149 w 394997"/>
                <a:gd name="connsiteY7" fmla="*/ 361306 h 1114173"/>
                <a:gd name="connsiteX8" fmla="*/ 3166 w 394997"/>
                <a:gd name="connsiteY8" fmla="*/ 623005 h 1114173"/>
                <a:gd name="connsiteX9" fmla="*/ 221130 w 394997"/>
                <a:gd name="connsiteY9" fmla="*/ 1099454 h 1114173"/>
                <a:gd name="connsiteX10" fmla="*/ 232997 w 394997"/>
                <a:gd name="connsiteY10" fmla="*/ 1106836 h 1114173"/>
                <a:gd name="connsiteX11" fmla="*/ 279431 w 394997"/>
                <a:gd name="connsiteY11" fmla="*/ 1107908 h 1114173"/>
                <a:gd name="connsiteX12" fmla="*/ 242006 w 394997"/>
                <a:gd name="connsiteY12" fmla="*/ 978765 h 1114173"/>
                <a:gd name="connsiteX13" fmla="*/ 240815 w 394997"/>
                <a:gd name="connsiteY13" fmla="*/ 807195 h 1114173"/>
                <a:gd name="connsiteX14" fmla="*/ 360513 w 394997"/>
                <a:gd name="connsiteY14" fmla="*/ 468780 h 1114173"/>
                <a:gd name="connsiteX15" fmla="*/ 392461 w 394997"/>
                <a:gd name="connsiteY15" fmla="*/ 205850 h 1114173"/>
                <a:gd name="connsiteX16" fmla="*/ 327691 w 394997"/>
                <a:gd name="connsiteY16" fmla="*/ 507 h 11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4997" h="1114173">
                  <a:moveTo>
                    <a:pt x="236926" y="668289"/>
                  </a:moveTo>
                  <a:cubicBezTo>
                    <a:pt x="192198" y="788185"/>
                    <a:pt x="169219" y="919948"/>
                    <a:pt x="218312" y="1037026"/>
                  </a:cubicBezTo>
                  <a:cubicBezTo>
                    <a:pt x="34162" y="888594"/>
                    <a:pt x="-14058" y="628840"/>
                    <a:pt x="120522" y="426790"/>
                  </a:cubicBezTo>
                  <a:cubicBezTo>
                    <a:pt x="191206" y="320706"/>
                    <a:pt x="293600" y="233790"/>
                    <a:pt x="334875" y="117942"/>
                  </a:cubicBezTo>
                  <a:cubicBezTo>
                    <a:pt x="380436" y="309077"/>
                    <a:pt x="308205" y="477313"/>
                    <a:pt x="236926" y="668289"/>
                  </a:cubicBezTo>
                  <a:close/>
                  <a:moveTo>
                    <a:pt x="327691" y="507"/>
                  </a:moveTo>
                  <a:cubicBezTo>
                    <a:pt x="313404" y="4753"/>
                    <a:pt x="304236" y="19477"/>
                    <a:pt x="302093" y="34241"/>
                  </a:cubicBezTo>
                  <a:cubicBezTo>
                    <a:pt x="281693" y="172076"/>
                    <a:pt x="202080" y="252324"/>
                    <a:pt x="117149" y="361306"/>
                  </a:cubicBezTo>
                  <a:cubicBezTo>
                    <a:pt x="56625" y="438974"/>
                    <a:pt x="15271" y="524422"/>
                    <a:pt x="3166" y="623005"/>
                  </a:cubicBezTo>
                  <a:cubicBezTo>
                    <a:pt x="-18225" y="797591"/>
                    <a:pt x="69960" y="1001982"/>
                    <a:pt x="221130" y="1099454"/>
                  </a:cubicBezTo>
                  <a:cubicBezTo>
                    <a:pt x="225020" y="1101994"/>
                    <a:pt x="228988" y="1104455"/>
                    <a:pt x="232997" y="1106836"/>
                  </a:cubicBezTo>
                  <a:cubicBezTo>
                    <a:pt x="247086" y="1115210"/>
                    <a:pt x="266096" y="1117472"/>
                    <a:pt x="279431" y="1107908"/>
                  </a:cubicBezTo>
                  <a:cubicBezTo>
                    <a:pt x="309514" y="1086278"/>
                    <a:pt x="249586" y="1007340"/>
                    <a:pt x="242006" y="978765"/>
                  </a:cubicBezTo>
                  <a:cubicBezTo>
                    <a:pt x="227123" y="922567"/>
                    <a:pt x="229584" y="863790"/>
                    <a:pt x="240815" y="807195"/>
                  </a:cubicBezTo>
                  <a:cubicBezTo>
                    <a:pt x="264152" y="689164"/>
                    <a:pt x="322452" y="582088"/>
                    <a:pt x="360513" y="468780"/>
                  </a:cubicBezTo>
                  <a:cubicBezTo>
                    <a:pt x="388850" y="384325"/>
                    <a:pt x="400597" y="294671"/>
                    <a:pt x="392461" y="205850"/>
                  </a:cubicBezTo>
                  <a:cubicBezTo>
                    <a:pt x="389366" y="172115"/>
                    <a:pt x="366625" y="-11043"/>
                    <a:pt x="327691" y="507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D17D610C-7E6F-5046-8896-B202E591731E}"/>
                </a:ext>
              </a:extLst>
            </p:cNvPr>
            <p:cNvSpPr/>
            <p:nvPr/>
          </p:nvSpPr>
          <p:spPr>
            <a:xfrm>
              <a:off x="6070157" y="2642622"/>
              <a:ext cx="252150" cy="512904"/>
            </a:xfrm>
            <a:custGeom>
              <a:avLst/>
              <a:gdLst>
                <a:gd name="connsiteX0" fmla="*/ 203200 w 252150"/>
                <a:gd name="connsiteY0" fmla="*/ 112075 h 512904"/>
                <a:gd name="connsiteX1" fmla="*/ 49728 w 252150"/>
                <a:gd name="connsiteY1" fmla="*/ 460532 h 512904"/>
                <a:gd name="connsiteX2" fmla="*/ 203200 w 252150"/>
                <a:gd name="connsiteY2" fmla="*/ 112075 h 512904"/>
                <a:gd name="connsiteX3" fmla="*/ 5080 w 252150"/>
                <a:gd name="connsiteY3" fmla="*/ 450293 h 512904"/>
                <a:gd name="connsiteX4" fmla="*/ 39211 w 252150"/>
                <a:gd name="connsiteY4" fmla="*/ 499267 h 512904"/>
                <a:gd name="connsiteX5" fmla="*/ 79255 w 252150"/>
                <a:gd name="connsiteY5" fmla="*/ 510380 h 512904"/>
                <a:gd name="connsiteX6" fmla="*/ 141208 w 252150"/>
                <a:gd name="connsiteY6" fmla="*/ 367663 h 512904"/>
                <a:gd name="connsiteX7" fmla="*/ 234077 w 252150"/>
                <a:gd name="connsiteY7" fmla="*/ 228003 h 512904"/>
                <a:gd name="connsiteX8" fmla="*/ 227012 w 252150"/>
                <a:gd name="connsiteY8" fmla="*/ 21231 h 512904"/>
                <a:gd name="connsiteX9" fmla="*/ 182007 w 252150"/>
                <a:gd name="connsiteY9" fmla="*/ 45916 h 512904"/>
                <a:gd name="connsiteX10" fmla="*/ 120888 w 252150"/>
                <a:gd name="connsiteY10" fmla="*/ 160534 h 512904"/>
                <a:gd name="connsiteX11" fmla="*/ 56594 w 252150"/>
                <a:gd name="connsiteY11" fmla="*/ 259912 h 512904"/>
                <a:gd name="connsiteX12" fmla="*/ 5080 w 252150"/>
                <a:gd name="connsiteY12" fmla="*/ 450293 h 51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150" h="512904">
                  <a:moveTo>
                    <a:pt x="203200" y="112075"/>
                  </a:moveTo>
                  <a:cubicBezTo>
                    <a:pt x="222924" y="248918"/>
                    <a:pt x="80764" y="331786"/>
                    <a:pt x="49728" y="460532"/>
                  </a:cubicBezTo>
                  <a:cubicBezTo>
                    <a:pt x="29567" y="333969"/>
                    <a:pt x="146288" y="227328"/>
                    <a:pt x="203200" y="112075"/>
                  </a:cubicBezTo>
                  <a:close/>
                  <a:moveTo>
                    <a:pt x="5080" y="450293"/>
                  </a:moveTo>
                  <a:cubicBezTo>
                    <a:pt x="8929" y="462874"/>
                    <a:pt x="22661" y="484980"/>
                    <a:pt x="39211" y="499267"/>
                  </a:cubicBezTo>
                  <a:cubicBezTo>
                    <a:pt x="51990" y="510340"/>
                    <a:pt x="66436" y="516730"/>
                    <a:pt x="79255" y="510380"/>
                  </a:cubicBezTo>
                  <a:cubicBezTo>
                    <a:pt x="100369" y="499942"/>
                    <a:pt x="123269" y="392468"/>
                    <a:pt x="141208" y="367663"/>
                  </a:cubicBezTo>
                  <a:cubicBezTo>
                    <a:pt x="174029" y="322340"/>
                    <a:pt x="213399" y="280946"/>
                    <a:pt x="234077" y="228003"/>
                  </a:cubicBezTo>
                  <a:cubicBezTo>
                    <a:pt x="255666" y="172718"/>
                    <a:pt x="263049" y="72031"/>
                    <a:pt x="227012" y="21231"/>
                  </a:cubicBezTo>
                  <a:cubicBezTo>
                    <a:pt x="193794" y="-25680"/>
                    <a:pt x="193238" y="15397"/>
                    <a:pt x="182007" y="45916"/>
                  </a:cubicBezTo>
                  <a:cubicBezTo>
                    <a:pt x="168275" y="83302"/>
                    <a:pt x="142160" y="126403"/>
                    <a:pt x="120888" y="160534"/>
                  </a:cubicBezTo>
                  <a:cubicBezTo>
                    <a:pt x="100012" y="193991"/>
                    <a:pt x="77509" y="226495"/>
                    <a:pt x="56594" y="259912"/>
                  </a:cubicBezTo>
                  <a:cubicBezTo>
                    <a:pt x="24447" y="311188"/>
                    <a:pt x="-13971" y="388182"/>
                    <a:pt x="5080" y="450293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351A54D-AC50-8740-B387-AA832E8A362E}"/>
                </a:ext>
              </a:extLst>
            </p:cNvPr>
            <p:cNvSpPr/>
            <p:nvPr/>
          </p:nvSpPr>
          <p:spPr>
            <a:xfrm>
              <a:off x="5730990" y="3275193"/>
              <a:ext cx="644030" cy="181705"/>
            </a:xfrm>
            <a:custGeom>
              <a:avLst/>
              <a:gdLst>
                <a:gd name="connsiteX0" fmla="*/ 54357 w 644030"/>
                <a:gd name="connsiteY0" fmla="*/ 41795 h 181705"/>
                <a:gd name="connsiteX1" fmla="*/ 72851 w 644030"/>
                <a:gd name="connsiteY1" fmla="*/ 18617 h 181705"/>
                <a:gd name="connsiteX2" fmla="*/ 49714 w 644030"/>
                <a:gd name="connsiteY2" fmla="*/ 123 h 181705"/>
                <a:gd name="connsiteX3" fmla="*/ 6692 w 644030"/>
                <a:gd name="connsiteY3" fmla="*/ 32548 h 181705"/>
                <a:gd name="connsiteX4" fmla="*/ 11376 w 644030"/>
                <a:gd name="connsiteY4" fmla="*/ 103112 h 181705"/>
                <a:gd name="connsiteX5" fmla="*/ 100117 w 644030"/>
                <a:gd name="connsiteY5" fmla="*/ 153476 h 181705"/>
                <a:gd name="connsiteX6" fmla="*/ 338440 w 644030"/>
                <a:gd name="connsiteY6" fmla="*/ 181733 h 181705"/>
                <a:gd name="connsiteX7" fmla="*/ 523980 w 644030"/>
                <a:gd name="connsiteY7" fmla="*/ 164628 h 181705"/>
                <a:gd name="connsiteX8" fmla="*/ 642407 w 644030"/>
                <a:gd name="connsiteY8" fmla="*/ 91166 h 181705"/>
                <a:gd name="connsiteX9" fmla="*/ 631136 w 644030"/>
                <a:gd name="connsiteY9" fmla="*/ 63782 h 181705"/>
                <a:gd name="connsiteX10" fmla="*/ 603712 w 644030"/>
                <a:gd name="connsiteY10" fmla="*/ 75053 h 181705"/>
                <a:gd name="connsiteX11" fmla="*/ 516241 w 644030"/>
                <a:gd name="connsiteY11" fmla="*/ 123393 h 181705"/>
                <a:gd name="connsiteX12" fmla="*/ 109999 w 644030"/>
                <a:gd name="connsiteY12" fmla="*/ 112677 h 181705"/>
                <a:gd name="connsiteX13" fmla="*/ 46221 w 644030"/>
                <a:gd name="connsiteY13" fmla="*/ 79776 h 181705"/>
                <a:gd name="connsiteX14" fmla="*/ 44713 w 644030"/>
                <a:gd name="connsiteY14" fmla="*/ 50249 h 181705"/>
                <a:gd name="connsiteX15" fmla="*/ 54357 w 644030"/>
                <a:gd name="connsiteY15" fmla="*/ 41795 h 1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4030" h="181705">
                  <a:moveTo>
                    <a:pt x="54357" y="41795"/>
                  </a:moveTo>
                  <a:cubicBezTo>
                    <a:pt x="65867" y="40565"/>
                    <a:pt x="74161" y="30167"/>
                    <a:pt x="72851" y="18617"/>
                  </a:cubicBezTo>
                  <a:cubicBezTo>
                    <a:pt x="71582" y="7148"/>
                    <a:pt x="61541" y="-948"/>
                    <a:pt x="49714" y="123"/>
                  </a:cubicBezTo>
                  <a:cubicBezTo>
                    <a:pt x="30981" y="2187"/>
                    <a:pt x="15305" y="14014"/>
                    <a:pt x="6692" y="32548"/>
                  </a:cubicBezTo>
                  <a:cubicBezTo>
                    <a:pt x="-3745" y="54971"/>
                    <a:pt x="-1840" y="83308"/>
                    <a:pt x="11376" y="103112"/>
                  </a:cubicBezTo>
                  <a:cubicBezTo>
                    <a:pt x="31577" y="133315"/>
                    <a:pt x="65986" y="145141"/>
                    <a:pt x="100117" y="153476"/>
                  </a:cubicBezTo>
                  <a:cubicBezTo>
                    <a:pt x="177746" y="172327"/>
                    <a:pt x="258073" y="181733"/>
                    <a:pt x="338440" y="181733"/>
                  </a:cubicBezTo>
                  <a:cubicBezTo>
                    <a:pt x="400790" y="181733"/>
                    <a:pt x="463020" y="176058"/>
                    <a:pt x="523980" y="164628"/>
                  </a:cubicBezTo>
                  <a:cubicBezTo>
                    <a:pt x="564858" y="156929"/>
                    <a:pt x="621651" y="140935"/>
                    <a:pt x="642407" y="91166"/>
                  </a:cubicBezTo>
                  <a:cubicBezTo>
                    <a:pt x="646852" y="80530"/>
                    <a:pt x="641812" y="68227"/>
                    <a:pt x="631136" y="63782"/>
                  </a:cubicBezTo>
                  <a:cubicBezTo>
                    <a:pt x="620540" y="59297"/>
                    <a:pt x="608197" y="64258"/>
                    <a:pt x="603712" y="75053"/>
                  </a:cubicBezTo>
                  <a:cubicBezTo>
                    <a:pt x="593830" y="98667"/>
                    <a:pt x="566049" y="114027"/>
                    <a:pt x="516241" y="123393"/>
                  </a:cubicBezTo>
                  <a:cubicBezTo>
                    <a:pt x="382653" y="148436"/>
                    <a:pt x="242198" y="144784"/>
                    <a:pt x="109999" y="112677"/>
                  </a:cubicBezTo>
                  <a:cubicBezTo>
                    <a:pt x="84123" y="106407"/>
                    <a:pt x="58485" y="98033"/>
                    <a:pt x="46221" y="79776"/>
                  </a:cubicBezTo>
                  <a:cubicBezTo>
                    <a:pt x="41102" y="72077"/>
                    <a:pt x="40427" y="59377"/>
                    <a:pt x="44713" y="50249"/>
                  </a:cubicBezTo>
                  <a:cubicBezTo>
                    <a:pt x="47094" y="45089"/>
                    <a:pt x="50349" y="42271"/>
                    <a:pt x="54357" y="41795"/>
                  </a:cubicBezTo>
                  <a:close/>
                </a:path>
              </a:pathLst>
            </a:custGeom>
            <a:grpFill/>
            <a:ln w="3968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3" name="Oval 106">
            <a:extLst>
              <a:ext uri="{FF2B5EF4-FFF2-40B4-BE49-F238E27FC236}">
                <a16:creationId xmlns:a16="http://schemas.microsoft.com/office/drawing/2014/main" id="{909264DD-3F71-4CE3-BB7E-11741C70F19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4486571" y="583080"/>
            <a:ext cx="3861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Système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ANPR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76" name="TextBox 24">
            <a:extLst>
              <a:ext uri="{FF2B5EF4-FFF2-40B4-BE49-F238E27FC236}">
                <a16:creationId xmlns:a16="http://schemas.microsoft.com/office/drawing/2014/main" id="{DDCD1FC9-D827-416A-89B3-0B194169849A}"/>
              </a:ext>
            </a:extLst>
          </p:cNvPr>
          <p:cNvSpPr txBox="1"/>
          <p:nvPr/>
        </p:nvSpPr>
        <p:spPr>
          <a:xfrm>
            <a:off x="1581012" y="2569580"/>
            <a:ext cx="2864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Acquisition </a:t>
            </a:r>
          </a:p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de </a:t>
            </a:r>
          </a:p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l’image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8" name="TextBox 26">
            <a:extLst>
              <a:ext uri="{FF2B5EF4-FFF2-40B4-BE49-F238E27FC236}">
                <a16:creationId xmlns:a16="http://schemas.microsoft.com/office/drawing/2014/main" id="{74634EF5-75D4-4BF4-B922-65F2EE92A81D}"/>
              </a:ext>
            </a:extLst>
          </p:cNvPr>
          <p:cNvSpPr txBox="1"/>
          <p:nvPr/>
        </p:nvSpPr>
        <p:spPr>
          <a:xfrm>
            <a:off x="1690754" y="5078515"/>
            <a:ext cx="2909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Reconnaissance</a:t>
            </a:r>
          </a:p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du</a:t>
            </a:r>
          </a:p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Matricule</a:t>
            </a:r>
            <a:endParaRPr lang="en-GB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80" name="TextBox 28">
            <a:extLst>
              <a:ext uri="{FF2B5EF4-FFF2-40B4-BE49-F238E27FC236}">
                <a16:creationId xmlns:a16="http://schemas.microsoft.com/office/drawing/2014/main" id="{33A21E15-E9F5-44E9-89D7-15C8FFD6BF05}"/>
              </a:ext>
            </a:extLst>
          </p:cNvPr>
          <p:cNvSpPr txBox="1"/>
          <p:nvPr/>
        </p:nvSpPr>
        <p:spPr>
          <a:xfrm>
            <a:off x="8071700" y="2671297"/>
            <a:ext cx="257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Prétraitement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111" name="Graphic 43">
            <a:extLst>
              <a:ext uri="{FF2B5EF4-FFF2-40B4-BE49-F238E27FC236}">
                <a16:creationId xmlns:a16="http://schemas.microsoft.com/office/drawing/2014/main" id="{6349690A-8A6D-4107-A424-84B67D47A235}"/>
              </a:ext>
            </a:extLst>
          </p:cNvPr>
          <p:cNvGrpSpPr/>
          <p:nvPr/>
        </p:nvGrpSpPr>
        <p:grpSpPr>
          <a:xfrm rot="269299" flipV="1">
            <a:off x="7221383" y="2216626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5352F417-15D6-4D2B-9F6E-90215FCEEB6A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82B4F19-A20E-438B-899C-D70E704BDD4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4" name="Graphic 43">
            <a:extLst>
              <a:ext uri="{FF2B5EF4-FFF2-40B4-BE49-F238E27FC236}">
                <a16:creationId xmlns:a16="http://schemas.microsoft.com/office/drawing/2014/main" id="{7D2D93AC-E924-476C-B6F1-06DFA79B0778}"/>
              </a:ext>
            </a:extLst>
          </p:cNvPr>
          <p:cNvGrpSpPr/>
          <p:nvPr/>
        </p:nvGrpSpPr>
        <p:grpSpPr>
          <a:xfrm rot="2571606" flipV="1">
            <a:off x="7155003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5F14CFEF-0CA7-4ADB-9D54-8240FB22DF7C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91007DAB-263D-4CAD-9B0E-62488E494E3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17" name="Graphic 43">
            <a:extLst>
              <a:ext uri="{FF2B5EF4-FFF2-40B4-BE49-F238E27FC236}">
                <a16:creationId xmlns:a16="http://schemas.microsoft.com/office/drawing/2014/main" id="{F5F927B7-4B38-453C-A8BE-7815B620970A}"/>
              </a:ext>
            </a:extLst>
          </p:cNvPr>
          <p:cNvGrpSpPr/>
          <p:nvPr/>
        </p:nvGrpSpPr>
        <p:grpSpPr>
          <a:xfrm rot="417027" flipH="1" flipV="1">
            <a:off x="3606874" y="2373351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AD321610-AB44-438D-AEC3-E2472873377C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A12767B-EE86-4D53-AA7B-1AB48F17AA36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0" name="Graphic 43">
            <a:extLst>
              <a:ext uri="{FF2B5EF4-FFF2-40B4-BE49-F238E27FC236}">
                <a16:creationId xmlns:a16="http://schemas.microsoft.com/office/drawing/2014/main" id="{113E6212-6E88-488B-BD85-3C327C054335}"/>
              </a:ext>
            </a:extLst>
          </p:cNvPr>
          <p:cNvGrpSpPr/>
          <p:nvPr/>
        </p:nvGrpSpPr>
        <p:grpSpPr>
          <a:xfrm rot="19028394" flipH="1" flipV="1">
            <a:off x="3810665" y="4110037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C42CE91-26E0-475A-AE6D-2D82F1A5BB9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FDD84216-BE59-497C-B4F2-C9C3F3DFF908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23" name="!!lamp">
            <a:extLst>
              <a:ext uri="{FF2B5EF4-FFF2-40B4-BE49-F238E27FC236}">
                <a16:creationId xmlns:a16="http://schemas.microsoft.com/office/drawing/2014/main" id="{1CADBE4A-3756-4478-BACE-D6DEA76AACFD}"/>
              </a:ext>
            </a:extLst>
          </p:cNvPr>
          <p:cNvGrpSpPr/>
          <p:nvPr/>
        </p:nvGrpSpPr>
        <p:grpSpPr>
          <a:xfrm>
            <a:off x="5132628" y="2504750"/>
            <a:ext cx="1974089" cy="1921526"/>
            <a:chOff x="5105414" y="2463804"/>
            <a:chExt cx="1974089" cy="1921526"/>
          </a:xfrm>
          <a:solidFill>
            <a:schemeClr val="bg1"/>
          </a:solidFill>
        </p:grpSpPr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F87E2F54-EEA3-4780-BB7A-FB35C12F73E3}"/>
                </a:ext>
              </a:extLst>
            </p:cNvPr>
            <p:cNvSpPr/>
            <p:nvPr/>
          </p:nvSpPr>
          <p:spPr>
            <a:xfrm>
              <a:off x="5249687" y="2612395"/>
              <a:ext cx="1670533" cy="1671185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398FADAB-910E-4FE9-BBA9-B3A21CC1CFC9}"/>
                </a:ext>
              </a:extLst>
            </p:cNvPr>
            <p:cNvSpPr/>
            <p:nvPr/>
          </p:nvSpPr>
          <p:spPr>
            <a:xfrm>
              <a:off x="5616101" y="2976892"/>
              <a:ext cx="975245" cy="969519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19C1070B-7E93-4F70-849E-BBA862415FF1}"/>
                </a:ext>
              </a:extLst>
            </p:cNvPr>
            <p:cNvSpPr/>
            <p:nvPr/>
          </p:nvSpPr>
          <p:spPr>
            <a:xfrm>
              <a:off x="5689916" y="3050273"/>
              <a:ext cx="827635" cy="822758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B83AC0E3-139E-43A8-9A0A-FC455EEE70A8}"/>
                </a:ext>
              </a:extLst>
            </p:cNvPr>
            <p:cNvSpPr/>
            <p:nvPr/>
          </p:nvSpPr>
          <p:spPr>
            <a:xfrm>
              <a:off x="5706218" y="2941915"/>
              <a:ext cx="168034" cy="71169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1252E61B-DE36-4773-9C6D-B73E23499F0C}"/>
                </a:ext>
              </a:extLst>
            </p:cNvPr>
            <p:cNvSpPr/>
            <p:nvPr/>
          </p:nvSpPr>
          <p:spPr>
            <a:xfrm>
              <a:off x="5521442" y="3178159"/>
              <a:ext cx="86704" cy="186436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593ED000-78BD-4CA9-A2E4-EE762260AF4D}"/>
                </a:ext>
              </a:extLst>
            </p:cNvPr>
            <p:cNvSpPr/>
            <p:nvPr/>
          </p:nvSpPr>
          <p:spPr>
            <a:xfrm>
              <a:off x="5518046" y="3517223"/>
              <a:ext cx="96344" cy="179381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626E8DC6-EE54-4FEA-95EC-57BB6E56B678}"/>
                </a:ext>
              </a:extLst>
            </p:cNvPr>
            <p:cNvSpPr/>
            <p:nvPr/>
          </p:nvSpPr>
          <p:spPr>
            <a:xfrm>
              <a:off x="6072764" y="3971107"/>
              <a:ext cx="164088" cy="46892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A6F309D7-B980-4443-8926-B160EF6E463A}"/>
                </a:ext>
              </a:extLst>
            </p:cNvPr>
            <p:cNvSpPr/>
            <p:nvPr/>
          </p:nvSpPr>
          <p:spPr>
            <a:xfrm>
              <a:off x="6447251" y="3744094"/>
              <a:ext cx="116123" cy="129191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42F9340C-8A25-4571-A9FA-716DD29B6722}"/>
                </a:ext>
              </a:extLst>
            </p:cNvPr>
            <p:cNvSpPr/>
            <p:nvPr/>
          </p:nvSpPr>
          <p:spPr>
            <a:xfrm>
              <a:off x="6624167" y="3321131"/>
              <a:ext cx="43608" cy="170742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2EDE33BC-6FF4-4EC5-AD03-C1EE016AAB02}"/>
                </a:ext>
              </a:extLst>
            </p:cNvPr>
            <p:cNvSpPr/>
            <p:nvPr/>
          </p:nvSpPr>
          <p:spPr>
            <a:xfrm>
              <a:off x="6474472" y="2957657"/>
              <a:ext cx="113655" cy="199120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6F5B26E0-2078-46F6-A0EE-1EC2C835B335}"/>
                </a:ext>
              </a:extLst>
            </p:cNvPr>
            <p:cNvSpPr/>
            <p:nvPr/>
          </p:nvSpPr>
          <p:spPr>
            <a:xfrm>
              <a:off x="6081883" y="2855132"/>
              <a:ext cx="273626" cy="64400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B6EA7619-4B06-40CC-A4DE-868642E9B6D6}"/>
                </a:ext>
              </a:extLst>
            </p:cNvPr>
            <p:cNvSpPr/>
            <p:nvPr/>
          </p:nvSpPr>
          <p:spPr>
            <a:xfrm>
              <a:off x="5439928" y="2463804"/>
              <a:ext cx="731910" cy="287111"/>
            </a:xfrm>
            <a:custGeom>
              <a:avLst/>
              <a:gdLst>
                <a:gd name="connsiteX0" fmla="*/ 20142 w 731910"/>
                <a:gd name="connsiteY0" fmla="*/ 283307 h 287111"/>
                <a:gd name="connsiteX1" fmla="*/ 643573 w 731910"/>
                <a:gd name="connsiteY1" fmla="*/ 58331 h 287111"/>
                <a:gd name="connsiteX2" fmla="*/ 558890 w 731910"/>
                <a:gd name="connsiteY2" fmla="*/ 65622 h 287111"/>
                <a:gd name="connsiteX3" fmla="*/ 558890 w 731910"/>
                <a:gd name="connsiteY3" fmla="*/ 89593 h 287111"/>
                <a:gd name="connsiteX4" fmla="*/ 717710 w 731910"/>
                <a:gd name="connsiteY4" fmla="*/ 75963 h 287111"/>
                <a:gd name="connsiteX5" fmla="*/ 729243 w 731910"/>
                <a:gd name="connsiteY5" fmla="*/ 65384 h 287111"/>
                <a:gd name="connsiteX6" fmla="*/ 723161 w 731910"/>
                <a:gd name="connsiteY6" fmla="*/ 47118 h 287111"/>
                <a:gd name="connsiteX7" fmla="*/ 685875 w 731910"/>
                <a:gd name="connsiteY7" fmla="*/ 40144 h 287111"/>
                <a:gd name="connsiteX8" fmla="*/ 572596 w 731910"/>
                <a:gd name="connsiteY8" fmla="*/ 601 h 287111"/>
                <a:gd name="connsiteX9" fmla="*/ 566237 w 731910"/>
                <a:gd name="connsiteY9" fmla="*/ 23701 h 287111"/>
                <a:gd name="connsiteX10" fmla="*/ 583853 w 731910"/>
                <a:gd name="connsiteY10" fmla="*/ 29883 h 287111"/>
                <a:gd name="connsiteX11" fmla="*/ 3198 w 731910"/>
                <a:gd name="connsiteY11" fmla="*/ 266349 h 287111"/>
                <a:gd name="connsiteX12" fmla="*/ 20142 w 731910"/>
                <a:gd name="connsiteY12" fmla="*/ 283307 h 28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910" h="287111">
                  <a:moveTo>
                    <a:pt x="20142" y="283307"/>
                  </a:moveTo>
                  <a:cubicBezTo>
                    <a:pt x="180977" y="114516"/>
                    <a:pt x="414211" y="31745"/>
                    <a:pt x="643573" y="58331"/>
                  </a:cubicBezTo>
                  <a:cubicBezTo>
                    <a:pt x="615332" y="60748"/>
                    <a:pt x="587091" y="63205"/>
                    <a:pt x="558890" y="65622"/>
                  </a:cubicBezTo>
                  <a:cubicBezTo>
                    <a:pt x="543683" y="66930"/>
                    <a:pt x="543526" y="90941"/>
                    <a:pt x="558890" y="89593"/>
                  </a:cubicBezTo>
                  <a:cubicBezTo>
                    <a:pt x="611817" y="85037"/>
                    <a:pt x="664784" y="80480"/>
                    <a:pt x="717710" y="75963"/>
                  </a:cubicBezTo>
                  <a:cubicBezTo>
                    <a:pt x="724464" y="75369"/>
                    <a:pt x="728532" y="70575"/>
                    <a:pt x="729243" y="65384"/>
                  </a:cubicBezTo>
                  <a:cubicBezTo>
                    <a:pt x="733589" y="59124"/>
                    <a:pt x="732640" y="49218"/>
                    <a:pt x="723161" y="47118"/>
                  </a:cubicBezTo>
                  <a:cubicBezTo>
                    <a:pt x="710759" y="44384"/>
                    <a:pt x="698357" y="42284"/>
                    <a:pt x="685875" y="40144"/>
                  </a:cubicBezTo>
                  <a:cubicBezTo>
                    <a:pt x="648116" y="26951"/>
                    <a:pt x="610355" y="13756"/>
                    <a:pt x="572596" y="601"/>
                  </a:cubicBezTo>
                  <a:cubicBezTo>
                    <a:pt x="558021" y="-4510"/>
                    <a:pt x="551741" y="18669"/>
                    <a:pt x="566237" y="23701"/>
                  </a:cubicBezTo>
                  <a:cubicBezTo>
                    <a:pt x="572122" y="25762"/>
                    <a:pt x="577968" y="27822"/>
                    <a:pt x="583853" y="29883"/>
                  </a:cubicBezTo>
                  <a:cubicBezTo>
                    <a:pt x="368116" y="22949"/>
                    <a:pt x="154592" y="107503"/>
                    <a:pt x="3198" y="266349"/>
                  </a:cubicBezTo>
                  <a:cubicBezTo>
                    <a:pt x="-7427" y="277523"/>
                    <a:pt x="9438" y="294521"/>
                    <a:pt x="20142" y="28330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D4C15C9F-578C-4130-98EF-94281B7B1083}"/>
                </a:ext>
              </a:extLst>
            </p:cNvPr>
            <p:cNvSpPr/>
            <p:nvPr/>
          </p:nvSpPr>
          <p:spPr>
            <a:xfrm>
              <a:off x="6744737" y="2707302"/>
              <a:ext cx="334766" cy="760380"/>
            </a:xfrm>
            <a:custGeom>
              <a:avLst/>
              <a:gdLst>
                <a:gd name="connsiteX0" fmla="*/ 20779 w 334766"/>
                <a:gd name="connsiteY0" fmla="*/ 2998 h 760380"/>
                <a:gd name="connsiteX1" fmla="*/ 3834 w 334766"/>
                <a:gd name="connsiteY1" fmla="*/ 19957 h 760380"/>
                <a:gd name="connsiteX2" fmla="*/ 267482 w 334766"/>
                <a:gd name="connsiteY2" fmla="*/ 661681 h 760380"/>
                <a:gd name="connsiteX3" fmla="*/ 259582 w 334766"/>
                <a:gd name="connsiteY3" fmla="*/ 573679 h 760380"/>
                <a:gd name="connsiteX4" fmla="*/ 235647 w 334766"/>
                <a:gd name="connsiteY4" fmla="*/ 573679 h 760380"/>
                <a:gd name="connsiteX5" fmla="*/ 251327 w 334766"/>
                <a:gd name="connsiteY5" fmla="*/ 748097 h 760380"/>
                <a:gd name="connsiteX6" fmla="*/ 273604 w 334766"/>
                <a:gd name="connsiteY6" fmla="*/ 754159 h 760380"/>
                <a:gd name="connsiteX7" fmla="*/ 333561 w 334766"/>
                <a:gd name="connsiteY7" fmla="*/ 617224 h 760380"/>
                <a:gd name="connsiteX8" fmla="*/ 312864 w 334766"/>
                <a:gd name="connsiteY8" fmla="*/ 605139 h 760380"/>
                <a:gd name="connsiteX9" fmla="*/ 291417 w 334766"/>
                <a:gd name="connsiteY9" fmla="*/ 654112 h 760380"/>
                <a:gd name="connsiteX10" fmla="*/ 20779 w 334766"/>
                <a:gd name="connsiteY10" fmla="*/ 2998 h 76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766" h="760380">
                  <a:moveTo>
                    <a:pt x="20779" y="2998"/>
                  </a:moveTo>
                  <a:cubicBezTo>
                    <a:pt x="9167" y="-7066"/>
                    <a:pt x="-7857" y="9814"/>
                    <a:pt x="3834" y="19957"/>
                  </a:cubicBezTo>
                  <a:cubicBezTo>
                    <a:pt x="187735" y="179476"/>
                    <a:pt x="286243" y="420024"/>
                    <a:pt x="267482" y="661681"/>
                  </a:cubicBezTo>
                  <a:cubicBezTo>
                    <a:pt x="264835" y="632360"/>
                    <a:pt x="262229" y="603040"/>
                    <a:pt x="259582" y="573679"/>
                  </a:cubicBezTo>
                  <a:cubicBezTo>
                    <a:pt x="258199" y="558425"/>
                    <a:pt x="234264" y="558305"/>
                    <a:pt x="235647" y="573679"/>
                  </a:cubicBezTo>
                  <a:cubicBezTo>
                    <a:pt x="240860" y="631845"/>
                    <a:pt x="246113" y="689971"/>
                    <a:pt x="251327" y="748097"/>
                  </a:cubicBezTo>
                  <a:cubicBezTo>
                    <a:pt x="252235" y="758518"/>
                    <a:pt x="268351" y="766204"/>
                    <a:pt x="273604" y="754159"/>
                  </a:cubicBezTo>
                  <a:cubicBezTo>
                    <a:pt x="293589" y="708514"/>
                    <a:pt x="313575" y="662869"/>
                    <a:pt x="333561" y="617224"/>
                  </a:cubicBezTo>
                  <a:cubicBezTo>
                    <a:pt x="339644" y="603237"/>
                    <a:pt x="319066" y="590994"/>
                    <a:pt x="312864" y="605139"/>
                  </a:cubicBezTo>
                  <a:cubicBezTo>
                    <a:pt x="305715" y="621464"/>
                    <a:pt x="298566" y="637788"/>
                    <a:pt x="291417" y="654112"/>
                  </a:cubicBezTo>
                  <a:cubicBezTo>
                    <a:pt x="306940" y="408691"/>
                    <a:pt x="208037" y="165450"/>
                    <a:pt x="20779" y="299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7" name="Freeform 59">
              <a:extLst>
                <a:ext uri="{FF2B5EF4-FFF2-40B4-BE49-F238E27FC236}">
                  <a16:creationId xmlns:a16="http://schemas.microsoft.com/office/drawing/2014/main" id="{9EB5905A-3B15-4984-BF45-5788CA20E616}"/>
                </a:ext>
              </a:extLst>
            </p:cNvPr>
            <p:cNvSpPr/>
            <p:nvPr/>
          </p:nvSpPr>
          <p:spPr>
            <a:xfrm>
              <a:off x="6131722" y="3965370"/>
              <a:ext cx="766105" cy="419960"/>
            </a:xfrm>
            <a:custGeom>
              <a:avLst/>
              <a:gdLst>
                <a:gd name="connsiteX0" fmla="*/ 764026 w 766105"/>
                <a:gd name="connsiteY0" fmla="*/ 17648 h 419960"/>
                <a:gd name="connsiteX1" fmla="*/ 743329 w 766105"/>
                <a:gd name="connsiteY1" fmla="*/ 5564 h 419960"/>
                <a:gd name="connsiteX2" fmla="*/ 129733 w 766105"/>
                <a:gd name="connsiteY2" fmla="*/ 372586 h 419960"/>
                <a:gd name="connsiteX3" fmla="*/ 212638 w 766105"/>
                <a:gd name="connsiteY3" fmla="*/ 350040 h 419960"/>
                <a:gd name="connsiteX4" fmla="*/ 206280 w 766105"/>
                <a:gd name="connsiteY4" fmla="*/ 326940 h 419960"/>
                <a:gd name="connsiteX5" fmla="*/ 31818 w 766105"/>
                <a:gd name="connsiteY5" fmla="*/ 374329 h 419960"/>
                <a:gd name="connsiteX6" fmla="*/ 11280 w 766105"/>
                <a:gd name="connsiteY6" fmla="*/ 373576 h 419960"/>
                <a:gd name="connsiteX7" fmla="*/ 8001 w 766105"/>
                <a:gd name="connsiteY7" fmla="*/ 396676 h 419960"/>
                <a:gd name="connsiteX8" fmla="*/ 16928 w 766105"/>
                <a:gd name="connsiteY8" fmla="*/ 401826 h 419960"/>
                <a:gd name="connsiteX9" fmla="*/ 214416 w 766105"/>
                <a:gd name="connsiteY9" fmla="*/ 419895 h 419960"/>
                <a:gd name="connsiteX10" fmla="*/ 214416 w 766105"/>
                <a:gd name="connsiteY10" fmla="*/ 395923 h 419960"/>
                <a:gd name="connsiteX11" fmla="*/ 173773 w 766105"/>
                <a:gd name="connsiteY11" fmla="*/ 392198 h 419960"/>
                <a:gd name="connsiteX12" fmla="*/ 764026 w 766105"/>
                <a:gd name="connsiteY12" fmla="*/ 17648 h 41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6105" h="419960">
                  <a:moveTo>
                    <a:pt x="764026" y="17648"/>
                  </a:moveTo>
                  <a:cubicBezTo>
                    <a:pt x="772399" y="4613"/>
                    <a:pt x="751663" y="-7393"/>
                    <a:pt x="743329" y="5564"/>
                  </a:cubicBezTo>
                  <a:cubicBezTo>
                    <a:pt x="607812" y="217384"/>
                    <a:pt x="376910" y="352378"/>
                    <a:pt x="129733" y="372586"/>
                  </a:cubicBezTo>
                  <a:cubicBezTo>
                    <a:pt x="157342" y="365057"/>
                    <a:pt x="184991" y="357569"/>
                    <a:pt x="212638" y="350040"/>
                  </a:cubicBezTo>
                  <a:cubicBezTo>
                    <a:pt x="227490" y="346039"/>
                    <a:pt x="221131" y="322899"/>
                    <a:pt x="206280" y="326940"/>
                  </a:cubicBezTo>
                  <a:cubicBezTo>
                    <a:pt x="148099" y="342710"/>
                    <a:pt x="89919" y="358519"/>
                    <a:pt x="31818" y="374329"/>
                  </a:cubicBezTo>
                  <a:cubicBezTo>
                    <a:pt x="24946" y="374012"/>
                    <a:pt x="18153" y="374091"/>
                    <a:pt x="11280" y="373576"/>
                  </a:cubicBezTo>
                  <a:cubicBezTo>
                    <a:pt x="-2821" y="372625"/>
                    <a:pt x="-3768" y="392555"/>
                    <a:pt x="8001" y="396676"/>
                  </a:cubicBezTo>
                  <a:cubicBezTo>
                    <a:pt x="9897" y="399410"/>
                    <a:pt x="12820" y="401470"/>
                    <a:pt x="16928" y="401826"/>
                  </a:cubicBezTo>
                  <a:lnTo>
                    <a:pt x="214416" y="419895"/>
                  </a:lnTo>
                  <a:cubicBezTo>
                    <a:pt x="229741" y="421321"/>
                    <a:pt x="229623" y="397310"/>
                    <a:pt x="214416" y="395923"/>
                  </a:cubicBezTo>
                  <a:lnTo>
                    <a:pt x="173773" y="392198"/>
                  </a:lnTo>
                  <a:cubicBezTo>
                    <a:pt x="412536" y="360302"/>
                    <a:pt x="632183" y="223684"/>
                    <a:pt x="764026" y="17648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89D97CF-0D5F-4270-A1A8-D2344189E86D}"/>
                </a:ext>
              </a:extLst>
            </p:cNvPr>
            <p:cNvSpPr/>
            <p:nvPr/>
          </p:nvSpPr>
          <p:spPr>
            <a:xfrm>
              <a:off x="5105414" y="3252016"/>
              <a:ext cx="583865" cy="1093705"/>
            </a:xfrm>
            <a:custGeom>
              <a:avLst/>
              <a:gdLst>
                <a:gd name="connsiteX0" fmla="*/ 94847 w 583865"/>
                <a:gd name="connsiteY0" fmla="*/ 238467 h 1093705"/>
                <a:gd name="connsiteX1" fmla="*/ 106222 w 583865"/>
                <a:gd name="connsiteY1" fmla="*/ 11430 h 1093705"/>
                <a:gd name="connsiteX2" fmla="*/ 82682 w 583865"/>
                <a:gd name="connsiteY2" fmla="*/ 8221 h 1093705"/>
                <a:gd name="connsiteX3" fmla="*/ 79680 w 583865"/>
                <a:gd name="connsiteY3" fmla="*/ 15512 h 1093705"/>
                <a:gd name="connsiteX4" fmla="*/ 71662 w 583865"/>
                <a:gd name="connsiteY4" fmla="*/ 23475 h 1093705"/>
                <a:gd name="connsiteX5" fmla="*/ 64750 w 583865"/>
                <a:gd name="connsiteY5" fmla="*/ 51885 h 1093705"/>
                <a:gd name="connsiteX6" fmla="*/ 725 w 583865"/>
                <a:gd name="connsiteY6" fmla="*/ 207561 h 1093705"/>
                <a:gd name="connsiteX7" fmla="*/ 23791 w 583865"/>
                <a:gd name="connsiteY7" fmla="*/ 213940 h 1093705"/>
                <a:gd name="connsiteX8" fmla="*/ 46186 w 583865"/>
                <a:gd name="connsiteY8" fmla="*/ 159459 h 1093705"/>
                <a:gd name="connsiteX9" fmla="*/ 565422 w 583865"/>
                <a:gd name="connsiteY9" fmla="*/ 1092408 h 1093705"/>
                <a:gd name="connsiteX10" fmla="*/ 577509 w 583865"/>
                <a:gd name="connsiteY10" fmla="*/ 1071725 h 1093705"/>
                <a:gd name="connsiteX11" fmla="*/ 77389 w 583865"/>
                <a:gd name="connsiteY11" fmla="*/ 108545 h 1093705"/>
                <a:gd name="connsiteX12" fmla="*/ 70912 w 583865"/>
                <a:gd name="connsiteY12" fmla="*/ 238467 h 1093705"/>
                <a:gd name="connsiteX13" fmla="*/ 94847 w 583865"/>
                <a:gd name="connsiteY13" fmla="*/ 238467 h 109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3865" h="1093705">
                  <a:moveTo>
                    <a:pt x="94847" y="238467"/>
                  </a:moveTo>
                  <a:cubicBezTo>
                    <a:pt x="98639" y="162788"/>
                    <a:pt x="102431" y="87109"/>
                    <a:pt x="106222" y="11430"/>
                  </a:cubicBezTo>
                  <a:cubicBezTo>
                    <a:pt x="106894" y="-3230"/>
                    <a:pt x="87422" y="-3309"/>
                    <a:pt x="82682" y="8221"/>
                  </a:cubicBezTo>
                  <a:cubicBezTo>
                    <a:pt x="81695" y="10677"/>
                    <a:pt x="80668" y="13094"/>
                    <a:pt x="79680" y="15512"/>
                  </a:cubicBezTo>
                  <a:cubicBezTo>
                    <a:pt x="76086" y="16383"/>
                    <a:pt x="72926" y="18761"/>
                    <a:pt x="71662" y="23475"/>
                  </a:cubicBezTo>
                  <a:cubicBezTo>
                    <a:pt x="69134" y="32906"/>
                    <a:pt x="66962" y="42415"/>
                    <a:pt x="64750" y="51885"/>
                  </a:cubicBezTo>
                  <a:cubicBezTo>
                    <a:pt x="43382" y="103750"/>
                    <a:pt x="22053" y="155695"/>
                    <a:pt x="725" y="207561"/>
                  </a:cubicBezTo>
                  <a:cubicBezTo>
                    <a:pt x="-5121" y="221825"/>
                    <a:pt x="17985" y="228046"/>
                    <a:pt x="23791" y="213940"/>
                  </a:cubicBezTo>
                  <a:lnTo>
                    <a:pt x="46186" y="159459"/>
                  </a:lnTo>
                  <a:cubicBezTo>
                    <a:pt x="3134" y="544351"/>
                    <a:pt x="206863" y="923339"/>
                    <a:pt x="565422" y="1092408"/>
                  </a:cubicBezTo>
                  <a:cubicBezTo>
                    <a:pt x="579247" y="1098945"/>
                    <a:pt x="591412" y="1078302"/>
                    <a:pt x="577509" y="1071725"/>
                  </a:cubicBezTo>
                  <a:cubicBezTo>
                    <a:pt x="210615" y="898694"/>
                    <a:pt x="8822" y="502708"/>
                    <a:pt x="77389" y="108545"/>
                  </a:cubicBezTo>
                  <a:cubicBezTo>
                    <a:pt x="75256" y="151852"/>
                    <a:pt x="73084" y="195159"/>
                    <a:pt x="70912" y="238467"/>
                  </a:cubicBezTo>
                  <a:cubicBezTo>
                    <a:pt x="70161" y="253879"/>
                    <a:pt x="94097" y="253840"/>
                    <a:pt x="94847" y="238467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3EE855A1-423C-4EA5-86E0-EE26BCE1B93C}"/>
                </a:ext>
              </a:extLst>
            </p:cNvPr>
            <p:cNvSpPr/>
            <p:nvPr/>
          </p:nvSpPr>
          <p:spPr>
            <a:xfrm>
              <a:off x="5651842" y="3100193"/>
              <a:ext cx="166093" cy="687570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0" name="Freeform 62">
              <a:extLst>
                <a:ext uri="{FF2B5EF4-FFF2-40B4-BE49-F238E27FC236}">
                  <a16:creationId xmlns:a16="http://schemas.microsoft.com/office/drawing/2014/main" id="{02897F09-AC47-450F-A5C6-02517AA885E0}"/>
                </a:ext>
              </a:extLst>
            </p:cNvPr>
            <p:cNvSpPr/>
            <p:nvPr/>
          </p:nvSpPr>
          <p:spPr>
            <a:xfrm>
              <a:off x="6125303" y="3394511"/>
              <a:ext cx="427598" cy="516160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grpFill/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41" name="Group 63">
            <a:extLst>
              <a:ext uri="{FF2B5EF4-FFF2-40B4-BE49-F238E27FC236}">
                <a16:creationId xmlns:a16="http://schemas.microsoft.com/office/drawing/2014/main" id="{B5BB666A-342C-4BCE-A8D3-2547F2656E0A}"/>
              </a:ext>
            </a:extLst>
          </p:cNvPr>
          <p:cNvGrpSpPr/>
          <p:nvPr/>
        </p:nvGrpSpPr>
        <p:grpSpPr>
          <a:xfrm>
            <a:off x="8846783" y="1550321"/>
            <a:ext cx="901492" cy="901844"/>
            <a:chOff x="9097952" y="1550321"/>
            <a:chExt cx="901492" cy="901844"/>
          </a:xfrm>
        </p:grpSpPr>
        <p:sp>
          <p:nvSpPr>
            <p:cNvPr id="142" name="Freeform 64">
              <a:extLst>
                <a:ext uri="{FF2B5EF4-FFF2-40B4-BE49-F238E27FC236}">
                  <a16:creationId xmlns:a16="http://schemas.microsoft.com/office/drawing/2014/main" id="{0B4079ED-10E5-4D1B-8708-6A7605F8FF01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3" name="Freeform 65">
              <a:extLst>
                <a:ext uri="{FF2B5EF4-FFF2-40B4-BE49-F238E27FC236}">
                  <a16:creationId xmlns:a16="http://schemas.microsoft.com/office/drawing/2014/main" id="{EFC137BE-194D-40C8-874F-0E5107DC9664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4" name="Freeform 66">
              <a:extLst>
                <a:ext uri="{FF2B5EF4-FFF2-40B4-BE49-F238E27FC236}">
                  <a16:creationId xmlns:a16="http://schemas.microsoft.com/office/drawing/2014/main" id="{4DFC5D30-0468-4E5E-9ACD-473662A8D456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5" name="Freeform 67">
              <a:extLst>
                <a:ext uri="{FF2B5EF4-FFF2-40B4-BE49-F238E27FC236}">
                  <a16:creationId xmlns:a16="http://schemas.microsoft.com/office/drawing/2014/main" id="{65031659-74A7-4E03-AD91-888662525676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6" name="Freeform 68">
              <a:extLst>
                <a:ext uri="{FF2B5EF4-FFF2-40B4-BE49-F238E27FC236}">
                  <a16:creationId xmlns:a16="http://schemas.microsoft.com/office/drawing/2014/main" id="{1BEBA310-2A0E-4EDC-A840-6D0C357C4565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7" name="Freeform 69">
              <a:extLst>
                <a:ext uri="{FF2B5EF4-FFF2-40B4-BE49-F238E27FC236}">
                  <a16:creationId xmlns:a16="http://schemas.microsoft.com/office/drawing/2014/main" id="{6C888012-2073-4823-9FB9-61C5424C583B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8" name="Freeform 70">
              <a:extLst>
                <a:ext uri="{FF2B5EF4-FFF2-40B4-BE49-F238E27FC236}">
                  <a16:creationId xmlns:a16="http://schemas.microsoft.com/office/drawing/2014/main" id="{9F4B20C1-FC43-4714-9D4D-56F02F945E37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49" name="Freeform 71">
              <a:extLst>
                <a:ext uri="{FF2B5EF4-FFF2-40B4-BE49-F238E27FC236}">
                  <a16:creationId xmlns:a16="http://schemas.microsoft.com/office/drawing/2014/main" id="{5A1F7322-FB24-434D-BBD9-AED2D79E4379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0" name="Freeform 72">
              <a:extLst>
                <a:ext uri="{FF2B5EF4-FFF2-40B4-BE49-F238E27FC236}">
                  <a16:creationId xmlns:a16="http://schemas.microsoft.com/office/drawing/2014/main" id="{CF54F52B-21D4-46AF-97D8-C16DC2158F59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1" name="Freeform 73">
              <a:extLst>
                <a:ext uri="{FF2B5EF4-FFF2-40B4-BE49-F238E27FC236}">
                  <a16:creationId xmlns:a16="http://schemas.microsoft.com/office/drawing/2014/main" id="{4D81CC30-13CD-45A5-85FA-CCDC2CFE7BC1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2" name="Freeform 74">
              <a:extLst>
                <a:ext uri="{FF2B5EF4-FFF2-40B4-BE49-F238E27FC236}">
                  <a16:creationId xmlns:a16="http://schemas.microsoft.com/office/drawing/2014/main" id="{7575E146-E11A-493D-A22B-F3B98C29794A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3" name="Freeform 75">
              <a:extLst>
                <a:ext uri="{FF2B5EF4-FFF2-40B4-BE49-F238E27FC236}">
                  <a16:creationId xmlns:a16="http://schemas.microsoft.com/office/drawing/2014/main" id="{7F300A37-4198-43C0-8789-0633CA8542C8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4" name="Freeform 76">
              <a:extLst>
                <a:ext uri="{FF2B5EF4-FFF2-40B4-BE49-F238E27FC236}">
                  <a16:creationId xmlns:a16="http://schemas.microsoft.com/office/drawing/2014/main" id="{9850FF4B-751B-4C46-A480-B832028027F8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55" name="Group 77">
            <a:extLst>
              <a:ext uri="{FF2B5EF4-FFF2-40B4-BE49-F238E27FC236}">
                <a16:creationId xmlns:a16="http://schemas.microsoft.com/office/drawing/2014/main" id="{BB3782B4-62A5-4EF8-B6CA-C9A8311D6CC9}"/>
              </a:ext>
            </a:extLst>
          </p:cNvPr>
          <p:cNvGrpSpPr/>
          <p:nvPr/>
        </p:nvGrpSpPr>
        <p:grpSpPr>
          <a:xfrm>
            <a:off x="8846783" y="4120801"/>
            <a:ext cx="901492" cy="901844"/>
            <a:chOff x="9097952" y="1550321"/>
            <a:chExt cx="901492" cy="901844"/>
          </a:xfrm>
        </p:grpSpPr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924B0982-23C8-407A-94EC-5F731E00F8A3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7535E047-6A53-475E-B943-BEA2E861B169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C570FECE-583D-48A4-A4BA-2557952EE5AA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9BA78AB3-A5D5-42DD-9B1C-5688A3949AB4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4CC5E96F-C08B-49CD-A92F-065D7F21F4EC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96E22B2A-6BCA-4121-9DE6-D235E1DF2820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01DA8A7D-21A7-451E-8CC8-7CB2F98B7645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3" name="Freeform 85">
              <a:extLst>
                <a:ext uri="{FF2B5EF4-FFF2-40B4-BE49-F238E27FC236}">
                  <a16:creationId xmlns:a16="http://schemas.microsoft.com/office/drawing/2014/main" id="{37ABB312-B4FE-4687-A16B-A330AA517113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4" name="Freeform 86">
              <a:extLst>
                <a:ext uri="{FF2B5EF4-FFF2-40B4-BE49-F238E27FC236}">
                  <a16:creationId xmlns:a16="http://schemas.microsoft.com/office/drawing/2014/main" id="{BFA43698-92D6-486B-9B55-54735FF72662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5" name="Freeform 87">
              <a:extLst>
                <a:ext uri="{FF2B5EF4-FFF2-40B4-BE49-F238E27FC236}">
                  <a16:creationId xmlns:a16="http://schemas.microsoft.com/office/drawing/2014/main" id="{5239D410-5174-4D31-A9C1-7D328FFD0FFF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6" name="Freeform 88">
              <a:extLst>
                <a:ext uri="{FF2B5EF4-FFF2-40B4-BE49-F238E27FC236}">
                  <a16:creationId xmlns:a16="http://schemas.microsoft.com/office/drawing/2014/main" id="{AF3151FD-0032-4B5E-AE2B-F78F32408D04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7" name="Freeform 89">
              <a:extLst>
                <a:ext uri="{FF2B5EF4-FFF2-40B4-BE49-F238E27FC236}">
                  <a16:creationId xmlns:a16="http://schemas.microsoft.com/office/drawing/2014/main" id="{DFB2E1A6-8F37-42D2-A31C-383317C20E12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68" name="Freeform 90">
              <a:extLst>
                <a:ext uri="{FF2B5EF4-FFF2-40B4-BE49-F238E27FC236}">
                  <a16:creationId xmlns:a16="http://schemas.microsoft.com/office/drawing/2014/main" id="{0651B355-11BE-4762-9A12-51F988DBFBFE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69" name="Group 91">
            <a:extLst>
              <a:ext uri="{FF2B5EF4-FFF2-40B4-BE49-F238E27FC236}">
                <a16:creationId xmlns:a16="http://schemas.microsoft.com/office/drawing/2014/main" id="{073A0710-DDB4-46A4-9B0B-E4F2CFB368BA}"/>
              </a:ext>
            </a:extLst>
          </p:cNvPr>
          <p:cNvGrpSpPr/>
          <p:nvPr/>
        </p:nvGrpSpPr>
        <p:grpSpPr>
          <a:xfrm>
            <a:off x="2557743" y="1550321"/>
            <a:ext cx="901492" cy="901844"/>
            <a:chOff x="9097952" y="1550321"/>
            <a:chExt cx="901492" cy="901844"/>
          </a:xfrm>
        </p:grpSpPr>
        <p:sp>
          <p:nvSpPr>
            <p:cNvPr id="170" name="Freeform 92">
              <a:extLst>
                <a:ext uri="{FF2B5EF4-FFF2-40B4-BE49-F238E27FC236}">
                  <a16:creationId xmlns:a16="http://schemas.microsoft.com/office/drawing/2014/main" id="{D52E4B15-929E-46BB-997E-3455660C86DE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1" name="Freeform 93">
              <a:extLst>
                <a:ext uri="{FF2B5EF4-FFF2-40B4-BE49-F238E27FC236}">
                  <a16:creationId xmlns:a16="http://schemas.microsoft.com/office/drawing/2014/main" id="{58DC71F7-5AF4-4D52-9953-464370D83FAA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2" name="Freeform 94">
              <a:extLst>
                <a:ext uri="{FF2B5EF4-FFF2-40B4-BE49-F238E27FC236}">
                  <a16:creationId xmlns:a16="http://schemas.microsoft.com/office/drawing/2014/main" id="{ABDD1426-2D9F-4197-9563-EC9C6E48C45C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3" name="Freeform 95">
              <a:extLst>
                <a:ext uri="{FF2B5EF4-FFF2-40B4-BE49-F238E27FC236}">
                  <a16:creationId xmlns:a16="http://schemas.microsoft.com/office/drawing/2014/main" id="{A150F00A-FEFB-41B4-B3ED-5F33F1EB9B34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4" name="Freeform 96">
              <a:extLst>
                <a:ext uri="{FF2B5EF4-FFF2-40B4-BE49-F238E27FC236}">
                  <a16:creationId xmlns:a16="http://schemas.microsoft.com/office/drawing/2014/main" id="{91751713-33D4-4712-9776-BBE47F474B83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5" name="Freeform 97">
              <a:extLst>
                <a:ext uri="{FF2B5EF4-FFF2-40B4-BE49-F238E27FC236}">
                  <a16:creationId xmlns:a16="http://schemas.microsoft.com/office/drawing/2014/main" id="{42022128-F492-4097-97AE-8813704A03BB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6" name="Freeform 98">
              <a:extLst>
                <a:ext uri="{FF2B5EF4-FFF2-40B4-BE49-F238E27FC236}">
                  <a16:creationId xmlns:a16="http://schemas.microsoft.com/office/drawing/2014/main" id="{58EEA67B-04C5-4FBA-A956-48ED17572E6C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7" name="Freeform 99">
              <a:extLst>
                <a:ext uri="{FF2B5EF4-FFF2-40B4-BE49-F238E27FC236}">
                  <a16:creationId xmlns:a16="http://schemas.microsoft.com/office/drawing/2014/main" id="{EB4AAE4F-F05D-476A-87EA-D45348759F1D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8" name="Freeform 100">
              <a:extLst>
                <a:ext uri="{FF2B5EF4-FFF2-40B4-BE49-F238E27FC236}">
                  <a16:creationId xmlns:a16="http://schemas.microsoft.com/office/drawing/2014/main" id="{28914855-9CC3-4DDA-BEF0-BFCDB611079B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79" name="Freeform 101">
              <a:extLst>
                <a:ext uri="{FF2B5EF4-FFF2-40B4-BE49-F238E27FC236}">
                  <a16:creationId xmlns:a16="http://schemas.microsoft.com/office/drawing/2014/main" id="{F73A699B-6C2D-4BC9-B9A3-32A9180F7AB5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0" name="Freeform 102">
              <a:extLst>
                <a:ext uri="{FF2B5EF4-FFF2-40B4-BE49-F238E27FC236}">
                  <a16:creationId xmlns:a16="http://schemas.microsoft.com/office/drawing/2014/main" id="{92DB9D14-1D6E-49A3-8F31-B8BDD9C5C59F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1" name="Freeform 103">
              <a:extLst>
                <a:ext uri="{FF2B5EF4-FFF2-40B4-BE49-F238E27FC236}">
                  <a16:creationId xmlns:a16="http://schemas.microsoft.com/office/drawing/2014/main" id="{B5DF1AAB-2BF6-43C4-8476-77A123721D92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2" name="Freeform 104">
              <a:extLst>
                <a:ext uri="{FF2B5EF4-FFF2-40B4-BE49-F238E27FC236}">
                  <a16:creationId xmlns:a16="http://schemas.microsoft.com/office/drawing/2014/main" id="{D8441776-E2B2-428D-A747-E357A3A0C79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183" name="Group 105">
            <a:extLst>
              <a:ext uri="{FF2B5EF4-FFF2-40B4-BE49-F238E27FC236}">
                <a16:creationId xmlns:a16="http://schemas.microsoft.com/office/drawing/2014/main" id="{32C50ECB-E875-42E2-AEE7-07E3CFA18F0D}"/>
              </a:ext>
            </a:extLst>
          </p:cNvPr>
          <p:cNvGrpSpPr/>
          <p:nvPr/>
        </p:nvGrpSpPr>
        <p:grpSpPr>
          <a:xfrm>
            <a:off x="2557743" y="4120801"/>
            <a:ext cx="901492" cy="901844"/>
            <a:chOff x="9097952" y="1550321"/>
            <a:chExt cx="901492" cy="901844"/>
          </a:xfrm>
        </p:grpSpPr>
        <p:sp>
          <p:nvSpPr>
            <p:cNvPr id="184" name="Freeform 106">
              <a:extLst>
                <a:ext uri="{FF2B5EF4-FFF2-40B4-BE49-F238E27FC236}">
                  <a16:creationId xmlns:a16="http://schemas.microsoft.com/office/drawing/2014/main" id="{8B03280D-6ECE-4F9D-AE8B-AA5FAC801137}"/>
                </a:ext>
              </a:extLst>
            </p:cNvPr>
            <p:cNvSpPr/>
            <p:nvPr/>
          </p:nvSpPr>
          <p:spPr>
            <a:xfrm>
              <a:off x="9097952" y="1550321"/>
              <a:ext cx="901492" cy="901844"/>
            </a:xfrm>
            <a:custGeom>
              <a:avLst/>
              <a:gdLst>
                <a:gd name="connsiteX0" fmla="*/ 598272 w 1670533"/>
                <a:gd name="connsiteY0" fmla="*/ 1371675 h 1671185"/>
                <a:gd name="connsiteX1" fmla="*/ 533022 w 1670533"/>
                <a:gd name="connsiteY1" fmla="*/ 1330507 h 1671185"/>
                <a:gd name="connsiteX2" fmla="*/ 527611 w 1670533"/>
                <a:gd name="connsiteY2" fmla="*/ 1323375 h 1671185"/>
                <a:gd name="connsiteX3" fmla="*/ 598786 w 1670533"/>
                <a:gd name="connsiteY3" fmla="*/ 1364661 h 1671185"/>
                <a:gd name="connsiteX4" fmla="*/ 610872 w 1670533"/>
                <a:gd name="connsiteY4" fmla="*/ 1343939 h 1671185"/>
                <a:gd name="connsiteX5" fmla="*/ 488824 w 1670533"/>
                <a:gd name="connsiteY5" fmla="*/ 1273134 h 1671185"/>
                <a:gd name="connsiteX6" fmla="*/ 476738 w 1670533"/>
                <a:gd name="connsiteY6" fmla="*/ 1293856 h 1671185"/>
                <a:gd name="connsiteX7" fmla="*/ 527097 w 1670533"/>
                <a:gd name="connsiteY7" fmla="*/ 1323019 h 1671185"/>
                <a:gd name="connsiteX8" fmla="*/ 522279 w 1670533"/>
                <a:gd name="connsiteY8" fmla="*/ 1321711 h 1671185"/>
                <a:gd name="connsiteX9" fmla="*/ 514655 w 1670533"/>
                <a:gd name="connsiteY9" fmla="*/ 1321473 h 1671185"/>
                <a:gd name="connsiteX10" fmla="*/ 493683 w 1670533"/>
                <a:gd name="connsiteY10" fmla="*/ 1311568 h 1671185"/>
                <a:gd name="connsiteX11" fmla="*/ 463743 w 1670533"/>
                <a:gd name="connsiteY11" fmla="*/ 1305466 h 1671185"/>
                <a:gd name="connsiteX12" fmla="*/ 445495 w 1670533"/>
                <a:gd name="connsiteY12" fmla="*/ 1308002 h 1671185"/>
                <a:gd name="connsiteX13" fmla="*/ 420217 w 1670533"/>
                <a:gd name="connsiteY13" fmla="*/ 1267627 h 1671185"/>
                <a:gd name="connsiteX14" fmla="*/ 399559 w 1670533"/>
                <a:gd name="connsiteY14" fmla="*/ 1279751 h 1671185"/>
                <a:gd name="connsiteX15" fmla="*/ 423258 w 1670533"/>
                <a:gd name="connsiteY15" fmla="*/ 1317591 h 1671185"/>
                <a:gd name="connsiteX16" fmla="*/ 414766 w 1670533"/>
                <a:gd name="connsiteY16" fmla="*/ 1323692 h 1671185"/>
                <a:gd name="connsiteX17" fmla="*/ 397347 w 1670533"/>
                <a:gd name="connsiteY17" fmla="*/ 1338749 h 1671185"/>
                <a:gd name="connsiteX18" fmla="*/ 366421 w 1670533"/>
                <a:gd name="connsiteY18" fmla="*/ 1298374 h 1671185"/>
                <a:gd name="connsiteX19" fmla="*/ 345764 w 1670533"/>
                <a:gd name="connsiteY19" fmla="*/ 1310458 h 1671185"/>
                <a:gd name="connsiteX20" fmla="*/ 379337 w 1670533"/>
                <a:gd name="connsiteY20" fmla="*/ 1354360 h 1671185"/>
                <a:gd name="connsiteX21" fmla="*/ 354058 w 1670533"/>
                <a:gd name="connsiteY21" fmla="*/ 1376271 h 1671185"/>
                <a:gd name="connsiteX22" fmla="*/ 320920 w 1670533"/>
                <a:gd name="connsiteY22" fmla="*/ 1335737 h 1671185"/>
                <a:gd name="connsiteX23" fmla="*/ 303975 w 1670533"/>
                <a:gd name="connsiteY23" fmla="*/ 1352656 h 1671185"/>
                <a:gd name="connsiteX24" fmla="*/ 336047 w 1670533"/>
                <a:gd name="connsiteY24" fmla="*/ 1391922 h 1671185"/>
                <a:gd name="connsiteX25" fmla="*/ 331071 w 1670533"/>
                <a:gd name="connsiteY25" fmla="*/ 1396201 h 1671185"/>
                <a:gd name="connsiteX26" fmla="*/ 321907 w 1670533"/>
                <a:gd name="connsiteY26" fmla="*/ 1401788 h 1671185"/>
                <a:gd name="connsiteX27" fmla="*/ 317523 w 1670533"/>
                <a:gd name="connsiteY27" fmla="*/ 1400480 h 1671185"/>
                <a:gd name="connsiteX28" fmla="*/ 316930 w 1670533"/>
                <a:gd name="connsiteY28" fmla="*/ 1399648 h 1671185"/>
                <a:gd name="connsiteX29" fmla="*/ 269059 w 1670533"/>
                <a:gd name="connsiteY29" fmla="*/ 1355707 h 1671185"/>
                <a:gd name="connsiteX30" fmla="*/ 252154 w 1670533"/>
                <a:gd name="connsiteY30" fmla="*/ 1372666 h 1671185"/>
                <a:gd name="connsiteX31" fmla="*/ 290190 w 1670533"/>
                <a:gd name="connsiteY31" fmla="*/ 1407612 h 1671185"/>
                <a:gd name="connsiteX32" fmla="*/ 270521 w 1670533"/>
                <a:gd name="connsiteY32" fmla="*/ 1401471 h 1671185"/>
                <a:gd name="connsiteX33" fmla="*/ 223953 w 1670533"/>
                <a:gd name="connsiteY33" fmla="*/ 1365296 h 1671185"/>
                <a:gd name="connsiteX34" fmla="*/ 181019 w 1670533"/>
                <a:gd name="connsiteY34" fmla="*/ 1303643 h 1671185"/>
                <a:gd name="connsiteX35" fmla="*/ 195554 w 1670533"/>
                <a:gd name="connsiteY35" fmla="*/ 1242427 h 1671185"/>
                <a:gd name="connsiteX36" fmla="*/ 300894 w 1670533"/>
                <a:gd name="connsiteY36" fmla="*/ 1156050 h 1671185"/>
                <a:gd name="connsiteX37" fmla="*/ 326094 w 1670533"/>
                <a:gd name="connsiteY37" fmla="*/ 1079341 h 1671185"/>
                <a:gd name="connsiteX38" fmla="*/ 303501 w 1670533"/>
                <a:gd name="connsiteY38" fmla="*/ 1010041 h 1671185"/>
                <a:gd name="connsiteX39" fmla="*/ 301211 w 1670533"/>
                <a:gd name="connsiteY39" fmla="*/ 1004811 h 1671185"/>
                <a:gd name="connsiteX40" fmla="*/ 300065 w 1670533"/>
                <a:gd name="connsiteY40" fmla="*/ 995223 h 1671185"/>
                <a:gd name="connsiteX41" fmla="*/ 292363 w 1670533"/>
                <a:gd name="connsiteY41" fmla="*/ 984644 h 1671185"/>
                <a:gd name="connsiteX42" fmla="*/ 271863 w 1670533"/>
                <a:gd name="connsiteY42" fmla="*/ 943714 h 1671185"/>
                <a:gd name="connsiteX43" fmla="*/ 238133 w 1670533"/>
                <a:gd name="connsiteY43" fmla="*/ 913600 h 1671185"/>
                <a:gd name="connsiteX44" fmla="*/ 242438 w 1670533"/>
                <a:gd name="connsiteY44" fmla="*/ 904408 h 1671185"/>
                <a:gd name="connsiteX45" fmla="*/ 240858 w 1670533"/>
                <a:gd name="connsiteY45" fmla="*/ 856465 h 1671185"/>
                <a:gd name="connsiteX46" fmla="*/ 216962 w 1670533"/>
                <a:gd name="connsiteY46" fmla="*/ 856465 h 1671185"/>
                <a:gd name="connsiteX47" fmla="*/ 218502 w 1670533"/>
                <a:gd name="connsiteY47" fmla="*/ 904408 h 1671185"/>
                <a:gd name="connsiteX48" fmla="*/ 219331 w 1670533"/>
                <a:gd name="connsiteY48" fmla="*/ 907895 h 1671185"/>
                <a:gd name="connsiteX49" fmla="*/ 207008 w 1670533"/>
                <a:gd name="connsiteY49" fmla="*/ 906270 h 1671185"/>
                <a:gd name="connsiteX50" fmla="*/ 182401 w 1670533"/>
                <a:gd name="connsiteY50" fmla="*/ 906270 h 1671185"/>
                <a:gd name="connsiteX51" fmla="*/ 184376 w 1670533"/>
                <a:gd name="connsiteY51" fmla="*/ 897276 h 1671185"/>
                <a:gd name="connsiteX52" fmla="*/ 176398 w 1670533"/>
                <a:gd name="connsiteY52" fmla="*/ 849294 h 1671185"/>
                <a:gd name="connsiteX53" fmla="*/ 153291 w 1670533"/>
                <a:gd name="connsiteY53" fmla="*/ 855673 h 1671185"/>
                <a:gd name="connsiteX54" fmla="*/ 161270 w 1670533"/>
                <a:gd name="connsiteY54" fmla="*/ 903655 h 1671185"/>
                <a:gd name="connsiteX55" fmla="*/ 162258 w 1670533"/>
                <a:gd name="connsiteY55" fmla="*/ 906270 h 1671185"/>
                <a:gd name="connsiteX56" fmla="*/ 121062 w 1670533"/>
                <a:gd name="connsiteY56" fmla="*/ 906270 h 1671185"/>
                <a:gd name="connsiteX57" fmla="*/ 117388 w 1670533"/>
                <a:gd name="connsiteY57" fmla="*/ 856465 h 1671185"/>
                <a:gd name="connsiteX58" fmla="*/ 93492 w 1670533"/>
                <a:gd name="connsiteY58" fmla="*/ 856465 h 1671185"/>
                <a:gd name="connsiteX59" fmla="*/ 97166 w 1670533"/>
                <a:gd name="connsiteY59" fmla="*/ 906270 h 1671185"/>
                <a:gd name="connsiteX60" fmla="*/ 80814 w 1670533"/>
                <a:gd name="connsiteY60" fmla="*/ 906270 h 1671185"/>
                <a:gd name="connsiteX61" fmla="*/ 76666 w 1670533"/>
                <a:gd name="connsiteY61" fmla="*/ 905914 h 1671185"/>
                <a:gd name="connsiteX62" fmla="*/ 76666 w 1670533"/>
                <a:gd name="connsiteY62" fmla="*/ 905240 h 1671185"/>
                <a:gd name="connsiteX63" fmla="*/ 68688 w 1670533"/>
                <a:gd name="connsiteY63" fmla="*/ 857297 h 1671185"/>
                <a:gd name="connsiteX64" fmla="*/ 45621 w 1670533"/>
                <a:gd name="connsiteY64" fmla="*/ 863676 h 1671185"/>
                <a:gd name="connsiteX65" fmla="*/ 51151 w 1670533"/>
                <a:gd name="connsiteY65" fmla="*/ 896801 h 1671185"/>
                <a:gd name="connsiteX66" fmla="*/ 30178 w 1670533"/>
                <a:gd name="connsiteY66" fmla="*/ 865697 h 1671185"/>
                <a:gd name="connsiteX67" fmla="*/ 23029 w 1670533"/>
                <a:gd name="connsiteY67" fmla="*/ 794575 h 1671185"/>
                <a:gd name="connsiteX68" fmla="*/ 25991 w 1670533"/>
                <a:gd name="connsiteY68" fmla="*/ 759272 h 1671185"/>
                <a:gd name="connsiteX69" fmla="*/ 76113 w 1670533"/>
                <a:gd name="connsiteY69" fmla="*/ 716163 h 1671185"/>
                <a:gd name="connsiteX70" fmla="*/ 201242 w 1670533"/>
                <a:gd name="connsiteY70" fmla="*/ 713745 h 1671185"/>
                <a:gd name="connsiteX71" fmla="*/ 256301 w 1670533"/>
                <a:gd name="connsiteY71" fmla="*/ 688030 h 1671185"/>
                <a:gd name="connsiteX72" fmla="*/ 291691 w 1670533"/>
                <a:gd name="connsiteY72" fmla="*/ 633272 h 1671185"/>
                <a:gd name="connsiteX73" fmla="*/ 312072 w 1670533"/>
                <a:gd name="connsiteY73" fmla="*/ 569362 h 1671185"/>
                <a:gd name="connsiteX74" fmla="*/ 303777 w 1670533"/>
                <a:gd name="connsiteY74" fmla="*/ 522449 h 1671185"/>
                <a:gd name="connsiteX75" fmla="*/ 303383 w 1670533"/>
                <a:gd name="connsiteY75" fmla="*/ 516624 h 1671185"/>
                <a:gd name="connsiteX76" fmla="*/ 310808 w 1670533"/>
                <a:gd name="connsiteY76" fmla="*/ 510760 h 1671185"/>
                <a:gd name="connsiteX77" fmla="*/ 318787 w 1670533"/>
                <a:gd name="connsiteY77" fmla="*/ 494752 h 1671185"/>
                <a:gd name="connsiteX78" fmla="*/ 298169 w 1670533"/>
                <a:gd name="connsiteY78" fmla="*/ 482668 h 1671185"/>
                <a:gd name="connsiteX79" fmla="*/ 290151 w 1670533"/>
                <a:gd name="connsiteY79" fmla="*/ 498636 h 1671185"/>
                <a:gd name="connsiteX80" fmla="*/ 289045 w 1670533"/>
                <a:gd name="connsiteY80" fmla="*/ 502717 h 1671185"/>
                <a:gd name="connsiteX81" fmla="*/ 288176 w 1670533"/>
                <a:gd name="connsiteY81" fmla="*/ 501686 h 1671185"/>
                <a:gd name="connsiteX82" fmla="*/ 275181 w 1670533"/>
                <a:gd name="connsiteY82" fmla="*/ 491662 h 1671185"/>
                <a:gd name="connsiteX83" fmla="*/ 275221 w 1670533"/>
                <a:gd name="connsiteY83" fmla="*/ 491622 h 1671185"/>
                <a:gd name="connsiteX84" fmla="*/ 287109 w 1670533"/>
                <a:gd name="connsiteY84" fmla="*/ 451643 h 1671185"/>
                <a:gd name="connsiteX85" fmla="*/ 264043 w 1670533"/>
                <a:gd name="connsiteY85" fmla="*/ 445264 h 1671185"/>
                <a:gd name="connsiteX86" fmla="*/ 254761 w 1670533"/>
                <a:gd name="connsiteY86" fmla="*/ 476328 h 1671185"/>
                <a:gd name="connsiteX87" fmla="*/ 229522 w 1670533"/>
                <a:gd name="connsiteY87" fmla="*/ 457389 h 1671185"/>
                <a:gd name="connsiteX88" fmla="*/ 227271 w 1670533"/>
                <a:gd name="connsiteY88" fmla="*/ 455685 h 1671185"/>
                <a:gd name="connsiteX89" fmla="*/ 239397 w 1670533"/>
                <a:gd name="connsiteY89" fmla="*/ 407742 h 1671185"/>
                <a:gd name="connsiteX90" fmla="*/ 216330 w 1670533"/>
                <a:gd name="connsiteY90" fmla="*/ 401363 h 1671185"/>
                <a:gd name="connsiteX91" fmla="*/ 206495 w 1670533"/>
                <a:gd name="connsiteY91" fmla="*/ 440113 h 1671185"/>
                <a:gd name="connsiteX92" fmla="*/ 189037 w 1670533"/>
                <a:gd name="connsiteY92" fmla="*/ 426998 h 1671185"/>
                <a:gd name="connsiteX93" fmla="*/ 190735 w 1670533"/>
                <a:gd name="connsiteY93" fmla="*/ 423512 h 1671185"/>
                <a:gd name="connsiteX94" fmla="*/ 203454 w 1670533"/>
                <a:gd name="connsiteY94" fmla="*/ 375767 h 1671185"/>
                <a:gd name="connsiteX95" fmla="*/ 183547 w 1670533"/>
                <a:gd name="connsiteY95" fmla="*/ 364038 h 1671185"/>
                <a:gd name="connsiteX96" fmla="*/ 252193 w 1670533"/>
                <a:gd name="connsiteY96" fmla="*/ 278652 h 1671185"/>
                <a:gd name="connsiteX97" fmla="*/ 273088 w 1670533"/>
                <a:gd name="connsiteY97" fmla="*/ 261179 h 1671185"/>
                <a:gd name="connsiteX98" fmla="*/ 340392 w 1670533"/>
                <a:gd name="connsiteY98" fmla="*/ 257494 h 1671185"/>
                <a:gd name="connsiteX99" fmla="*/ 446996 w 1670533"/>
                <a:gd name="connsiteY99" fmla="*/ 339512 h 1671185"/>
                <a:gd name="connsiteX100" fmla="*/ 492497 w 1670533"/>
                <a:gd name="connsiteY100" fmla="*/ 355084 h 1671185"/>
                <a:gd name="connsiteX101" fmla="*/ 496724 w 1670533"/>
                <a:gd name="connsiteY101" fmla="*/ 354965 h 1671185"/>
                <a:gd name="connsiteX102" fmla="*/ 580419 w 1670533"/>
                <a:gd name="connsiteY102" fmla="*/ 325248 h 1671185"/>
                <a:gd name="connsiteX103" fmla="*/ 588951 w 1670533"/>
                <a:gd name="connsiteY103" fmla="*/ 319503 h 1671185"/>
                <a:gd name="connsiteX104" fmla="*/ 590334 w 1670533"/>
                <a:gd name="connsiteY104" fmla="*/ 316611 h 1671185"/>
                <a:gd name="connsiteX105" fmla="*/ 632872 w 1670533"/>
                <a:gd name="connsiteY105" fmla="*/ 256900 h 1671185"/>
                <a:gd name="connsiteX106" fmla="*/ 634768 w 1670533"/>
                <a:gd name="connsiteY106" fmla="*/ 250917 h 1671185"/>
                <a:gd name="connsiteX107" fmla="*/ 683547 w 1670533"/>
                <a:gd name="connsiteY107" fmla="*/ 232968 h 1671185"/>
                <a:gd name="connsiteX108" fmla="*/ 666603 w 1670533"/>
                <a:gd name="connsiteY108" fmla="*/ 216009 h 1671185"/>
                <a:gd name="connsiteX109" fmla="*/ 637888 w 1670533"/>
                <a:gd name="connsiteY109" fmla="*/ 227381 h 1671185"/>
                <a:gd name="connsiteX110" fmla="*/ 636901 w 1670533"/>
                <a:gd name="connsiteY110" fmla="*/ 217436 h 1671185"/>
                <a:gd name="connsiteX111" fmla="*/ 634413 w 1670533"/>
                <a:gd name="connsiteY111" fmla="*/ 202458 h 1671185"/>
                <a:gd name="connsiteX112" fmla="*/ 675569 w 1670533"/>
                <a:gd name="connsiteY112" fmla="*/ 201864 h 1671185"/>
                <a:gd name="connsiteX113" fmla="*/ 675569 w 1670533"/>
                <a:gd name="connsiteY113" fmla="*/ 177893 h 1671185"/>
                <a:gd name="connsiteX114" fmla="*/ 630463 w 1670533"/>
                <a:gd name="connsiteY114" fmla="*/ 178566 h 1671185"/>
                <a:gd name="connsiteX115" fmla="*/ 625802 w 1670533"/>
                <a:gd name="connsiteY115" fmla="*/ 150553 h 1671185"/>
                <a:gd name="connsiteX116" fmla="*/ 675687 w 1670533"/>
                <a:gd name="connsiteY116" fmla="*/ 147026 h 1671185"/>
                <a:gd name="connsiteX117" fmla="*/ 675687 w 1670533"/>
                <a:gd name="connsiteY117" fmla="*/ 123055 h 1671185"/>
                <a:gd name="connsiteX118" fmla="*/ 621813 w 1670533"/>
                <a:gd name="connsiteY118" fmla="*/ 126819 h 1671185"/>
                <a:gd name="connsiteX119" fmla="*/ 617389 w 1670533"/>
                <a:gd name="connsiteY119" fmla="*/ 100153 h 1671185"/>
                <a:gd name="connsiteX120" fmla="*/ 666880 w 1670533"/>
                <a:gd name="connsiteY120" fmla="*/ 93259 h 1671185"/>
                <a:gd name="connsiteX121" fmla="*/ 660481 w 1670533"/>
                <a:gd name="connsiteY121" fmla="*/ 70160 h 1671185"/>
                <a:gd name="connsiteX122" fmla="*/ 617231 w 1670533"/>
                <a:gd name="connsiteY122" fmla="*/ 76143 h 1671185"/>
                <a:gd name="connsiteX123" fmla="*/ 651120 w 1670533"/>
                <a:gd name="connsiteY123" fmla="*/ 38145 h 1671185"/>
                <a:gd name="connsiteX124" fmla="*/ 702862 w 1670533"/>
                <a:gd name="connsiteY124" fmla="*/ 25901 h 1671185"/>
                <a:gd name="connsiteX125" fmla="*/ 798012 w 1670533"/>
                <a:gd name="connsiteY125" fmla="*/ 28278 h 1671185"/>
                <a:gd name="connsiteX126" fmla="*/ 840591 w 1670533"/>
                <a:gd name="connsiteY126" fmla="*/ 74121 h 1671185"/>
                <a:gd name="connsiteX127" fmla="*/ 849516 w 1670533"/>
                <a:gd name="connsiteY127" fmla="*/ 161132 h 1671185"/>
                <a:gd name="connsiteX128" fmla="*/ 870924 w 1670533"/>
                <a:gd name="connsiteY128" fmla="*/ 206421 h 1671185"/>
                <a:gd name="connsiteX129" fmla="*/ 924206 w 1670533"/>
                <a:gd name="connsiteY129" fmla="*/ 241368 h 1671185"/>
                <a:gd name="connsiteX130" fmla="*/ 1046807 w 1670533"/>
                <a:gd name="connsiteY130" fmla="*/ 243784 h 1671185"/>
                <a:gd name="connsiteX131" fmla="*/ 1078010 w 1670533"/>
                <a:gd name="connsiteY131" fmla="*/ 223617 h 1671185"/>
                <a:gd name="connsiteX132" fmla="*/ 1107989 w 1670533"/>
                <a:gd name="connsiteY132" fmla="*/ 240060 h 1671185"/>
                <a:gd name="connsiteX133" fmla="*/ 1120036 w 1670533"/>
                <a:gd name="connsiteY133" fmla="*/ 219338 h 1671185"/>
                <a:gd name="connsiteX134" fmla="*/ 1091913 w 1670533"/>
                <a:gd name="connsiteY134" fmla="*/ 203924 h 1671185"/>
                <a:gd name="connsiteX135" fmla="*/ 1099971 w 1670533"/>
                <a:gd name="connsiteY135" fmla="*/ 190215 h 1671185"/>
                <a:gd name="connsiteX136" fmla="*/ 1147724 w 1670533"/>
                <a:gd name="connsiteY136" fmla="*/ 212483 h 1671185"/>
                <a:gd name="connsiteX137" fmla="*/ 1159811 w 1670533"/>
                <a:gd name="connsiteY137" fmla="*/ 191761 h 1671185"/>
                <a:gd name="connsiteX138" fmla="*/ 1112137 w 1670533"/>
                <a:gd name="connsiteY138" fmla="*/ 169572 h 1671185"/>
                <a:gd name="connsiteX139" fmla="*/ 1128449 w 1670533"/>
                <a:gd name="connsiteY139" fmla="*/ 141836 h 1671185"/>
                <a:gd name="connsiteX140" fmla="*/ 1188051 w 1670533"/>
                <a:gd name="connsiteY140" fmla="*/ 175515 h 1671185"/>
                <a:gd name="connsiteX141" fmla="*/ 1200137 w 1670533"/>
                <a:gd name="connsiteY141" fmla="*/ 154832 h 1671185"/>
                <a:gd name="connsiteX142" fmla="*/ 1140614 w 1670533"/>
                <a:gd name="connsiteY142" fmla="*/ 121193 h 1671185"/>
                <a:gd name="connsiteX143" fmla="*/ 1146380 w 1670533"/>
                <a:gd name="connsiteY143" fmla="*/ 111367 h 1671185"/>
                <a:gd name="connsiteX144" fmla="*/ 1158309 w 1670533"/>
                <a:gd name="connsiteY144" fmla="*/ 97855 h 1671185"/>
                <a:gd name="connsiteX145" fmla="*/ 1164313 w 1670533"/>
                <a:gd name="connsiteY145" fmla="*/ 107166 h 1671185"/>
                <a:gd name="connsiteX146" fmla="*/ 1236199 w 1670533"/>
                <a:gd name="connsiteY146" fmla="*/ 139063 h 1671185"/>
                <a:gd name="connsiteX147" fmla="*/ 1248245 w 1670533"/>
                <a:gd name="connsiteY147" fmla="*/ 118380 h 1671185"/>
                <a:gd name="connsiteX148" fmla="*/ 1178848 w 1670533"/>
                <a:gd name="connsiteY148" fmla="*/ 87554 h 1671185"/>
                <a:gd name="connsiteX149" fmla="*/ 1197768 w 1670533"/>
                <a:gd name="connsiteY149" fmla="*/ 86286 h 1671185"/>
                <a:gd name="connsiteX150" fmla="*/ 1258633 w 1670533"/>
                <a:gd name="connsiteY150" fmla="*/ 105859 h 1671185"/>
                <a:gd name="connsiteX151" fmla="*/ 1332099 w 1670533"/>
                <a:gd name="connsiteY151" fmla="*/ 168621 h 1671185"/>
                <a:gd name="connsiteX152" fmla="*/ 1333284 w 1670533"/>
                <a:gd name="connsiteY152" fmla="*/ 226351 h 1671185"/>
                <a:gd name="connsiteX153" fmla="*/ 1273169 w 1670533"/>
                <a:gd name="connsiteY153" fmla="*/ 320335 h 1671185"/>
                <a:gd name="connsiteX154" fmla="*/ 1265308 w 1670533"/>
                <a:gd name="connsiteY154" fmla="*/ 385078 h 1671185"/>
                <a:gd name="connsiteX155" fmla="*/ 1300461 w 1670533"/>
                <a:gd name="connsiteY155" fmla="*/ 457111 h 1671185"/>
                <a:gd name="connsiteX156" fmla="*/ 1338695 w 1670533"/>
                <a:gd name="connsiteY156" fmla="*/ 503984 h 1671185"/>
                <a:gd name="connsiteX157" fmla="*/ 1405209 w 1670533"/>
                <a:gd name="connsiteY157" fmla="*/ 524548 h 1671185"/>
                <a:gd name="connsiteX158" fmla="*/ 1429026 w 1670533"/>
                <a:gd name="connsiteY158" fmla="*/ 588222 h 1671185"/>
                <a:gd name="connsiteX159" fmla="*/ 1452133 w 1670533"/>
                <a:gd name="connsiteY159" fmla="*/ 581843 h 1671185"/>
                <a:gd name="connsiteX160" fmla="*/ 1428196 w 1670533"/>
                <a:gd name="connsiteY160" fmla="*/ 517892 h 1671185"/>
                <a:gd name="connsiteX161" fmla="*/ 1427841 w 1670533"/>
                <a:gd name="connsiteY161" fmla="*/ 517297 h 1671185"/>
                <a:gd name="connsiteX162" fmla="*/ 1466825 w 1670533"/>
                <a:gd name="connsiteY162" fmla="*/ 501845 h 1671185"/>
                <a:gd name="connsiteX163" fmla="*/ 1467141 w 1670533"/>
                <a:gd name="connsiteY163" fmla="*/ 510760 h 1671185"/>
                <a:gd name="connsiteX164" fmla="*/ 1491117 w 1670533"/>
                <a:gd name="connsiteY164" fmla="*/ 566746 h 1671185"/>
                <a:gd name="connsiteX165" fmla="*/ 1511773 w 1670533"/>
                <a:gd name="connsiteY165" fmla="*/ 554622 h 1671185"/>
                <a:gd name="connsiteX166" fmla="*/ 1487838 w 1670533"/>
                <a:gd name="connsiteY166" fmla="*/ 498675 h 1671185"/>
                <a:gd name="connsiteX167" fmla="*/ 1484995 w 1670533"/>
                <a:gd name="connsiteY167" fmla="*/ 494634 h 1671185"/>
                <a:gd name="connsiteX168" fmla="*/ 1519357 w 1670533"/>
                <a:gd name="connsiteY168" fmla="*/ 481043 h 1671185"/>
                <a:gd name="connsiteX169" fmla="*/ 1533813 w 1670533"/>
                <a:gd name="connsiteY169" fmla="*/ 531879 h 1671185"/>
                <a:gd name="connsiteX170" fmla="*/ 1556919 w 1670533"/>
                <a:gd name="connsiteY170" fmla="*/ 525499 h 1671185"/>
                <a:gd name="connsiteX171" fmla="*/ 1541989 w 1670533"/>
                <a:gd name="connsiteY171" fmla="*/ 473158 h 1671185"/>
                <a:gd name="connsiteX172" fmla="*/ 1565253 w 1670533"/>
                <a:gd name="connsiteY172" fmla="*/ 472326 h 1671185"/>
                <a:gd name="connsiteX173" fmla="*/ 1565727 w 1670533"/>
                <a:gd name="connsiteY173" fmla="*/ 475892 h 1671185"/>
                <a:gd name="connsiteX174" fmla="*/ 1589703 w 1670533"/>
                <a:gd name="connsiteY174" fmla="*/ 543884 h 1671185"/>
                <a:gd name="connsiteX175" fmla="*/ 1612769 w 1670533"/>
                <a:gd name="connsiteY175" fmla="*/ 537505 h 1671185"/>
                <a:gd name="connsiteX176" fmla="*/ 1597326 w 1670533"/>
                <a:gd name="connsiteY176" fmla="*/ 493722 h 1671185"/>
                <a:gd name="connsiteX177" fmla="*/ 1623236 w 1670533"/>
                <a:gd name="connsiteY177" fmla="*/ 532711 h 1671185"/>
                <a:gd name="connsiteX178" fmla="*/ 1635441 w 1670533"/>
                <a:gd name="connsiteY178" fmla="*/ 624952 h 1671185"/>
                <a:gd name="connsiteX179" fmla="*/ 1603922 w 1670533"/>
                <a:gd name="connsiteY179" fmla="*/ 664336 h 1671185"/>
                <a:gd name="connsiteX180" fmla="*/ 1466351 w 1670533"/>
                <a:gd name="connsiteY180" fmla="*/ 720560 h 1671185"/>
                <a:gd name="connsiteX181" fmla="*/ 1425431 w 1670533"/>
                <a:gd name="connsiteY181" fmla="*/ 761292 h 1671185"/>
                <a:gd name="connsiteX182" fmla="*/ 1410264 w 1670533"/>
                <a:gd name="connsiteY182" fmla="*/ 832573 h 1671185"/>
                <a:gd name="connsiteX183" fmla="*/ 1423101 w 1670533"/>
                <a:gd name="connsiteY183" fmla="*/ 909282 h 1671185"/>
                <a:gd name="connsiteX184" fmla="*/ 1444984 w 1670533"/>
                <a:gd name="connsiteY184" fmla="*/ 939672 h 1671185"/>
                <a:gd name="connsiteX185" fmla="*/ 1422588 w 1670533"/>
                <a:gd name="connsiteY185" fmla="*/ 1017371 h 1671185"/>
                <a:gd name="connsiteX186" fmla="*/ 1445693 w 1670533"/>
                <a:gd name="connsiteY186" fmla="*/ 1023711 h 1671185"/>
                <a:gd name="connsiteX187" fmla="*/ 1466114 w 1670533"/>
                <a:gd name="connsiteY187" fmla="*/ 952747 h 1671185"/>
                <a:gd name="connsiteX188" fmla="*/ 1487047 w 1670533"/>
                <a:gd name="connsiteY188" fmla="*/ 963049 h 1671185"/>
                <a:gd name="connsiteX189" fmla="*/ 1485153 w 1670533"/>
                <a:gd name="connsiteY189" fmla="*/ 968398 h 1671185"/>
                <a:gd name="connsiteX190" fmla="*/ 1477332 w 1670533"/>
                <a:gd name="connsiteY190" fmla="*/ 1040352 h 1671185"/>
                <a:gd name="connsiteX191" fmla="*/ 1501267 w 1670533"/>
                <a:gd name="connsiteY191" fmla="*/ 1040352 h 1671185"/>
                <a:gd name="connsiteX192" fmla="*/ 1508534 w 1670533"/>
                <a:gd name="connsiteY192" fmla="*/ 973629 h 1671185"/>
                <a:gd name="connsiteX193" fmla="*/ 1535354 w 1670533"/>
                <a:gd name="connsiteY193" fmla="*/ 986783 h 1671185"/>
                <a:gd name="connsiteX194" fmla="*/ 1533813 w 1670533"/>
                <a:gd name="connsiteY194" fmla="*/ 989240 h 1671185"/>
                <a:gd name="connsiteX195" fmla="*/ 1509877 w 1670533"/>
                <a:gd name="connsiteY195" fmla="*/ 1053190 h 1671185"/>
                <a:gd name="connsiteX196" fmla="*/ 1532944 w 1670533"/>
                <a:gd name="connsiteY196" fmla="*/ 1059530 h 1671185"/>
                <a:gd name="connsiteX197" fmla="*/ 1556327 w 1670533"/>
                <a:gd name="connsiteY197" fmla="*/ 997124 h 1671185"/>
                <a:gd name="connsiteX198" fmla="*/ 1591046 w 1670533"/>
                <a:gd name="connsiteY198" fmla="*/ 1014162 h 1671185"/>
                <a:gd name="connsiteX199" fmla="*/ 1585673 w 1670533"/>
                <a:gd name="connsiteY199" fmla="*/ 1021215 h 1671185"/>
                <a:gd name="connsiteX200" fmla="*/ 1569717 w 1670533"/>
                <a:gd name="connsiteY200" fmla="*/ 1081163 h 1671185"/>
                <a:gd name="connsiteX201" fmla="*/ 1592822 w 1670533"/>
                <a:gd name="connsiteY201" fmla="*/ 1087543 h 1671185"/>
                <a:gd name="connsiteX202" fmla="*/ 1608779 w 1670533"/>
                <a:gd name="connsiteY202" fmla="*/ 1027594 h 1671185"/>
                <a:gd name="connsiteX203" fmla="*/ 1609056 w 1670533"/>
                <a:gd name="connsiteY203" fmla="*/ 1023038 h 1671185"/>
                <a:gd name="connsiteX204" fmla="*/ 1617786 w 1670533"/>
                <a:gd name="connsiteY204" fmla="*/ 1027317 h 1671185"/>
                <a:gd name="connsiteX205" fmla="*/ 1646618 w 1670533"/>
                <a:gd name="connsiteY205" fmla="*/ 1077717 h 1671185"/>
                <a:gd name="connsiteX206" fmla="*/ 1620352 w 1670533"/>
                <a:gd name="connsiteY206" fmla="*/ 1150661 h 1671185"/>
                <a:gd name="connsiteX207" fmla="*/ 1568610 w 1670533"/>
                <a:gd name="connsiteY207" fmla="*/ 1198208 h 1671185"/>
                <a:gd name="connsiteX208" fmla="*/ 1520463 w 1670533"/>
                <a:gd name="connsiteY208" fmla="*/ 1200110 h 1671185"/>
                <a:gd name="connsiteX209" fmla="*/ 1409554 w 1670533"/>
                <a:gd name="connsiteY209" fmla="*/ 1147333 h 1671185"/>
                <a:gd name="connsiteX210" fmla="*/ 1360616 w 1670533"/>
                <a:gd name="connsiteY210" fmla="*/ 1141944 h 1671185"/>
                <a:gd name="connsiteX211" fmla="*/ 1287071 w 1670533"/>
                <a:gd name="connsiteY211" fmla="*/ 1179387 h 1671185"/>
                <a:gd name="connsiteX212" fmla="*/ 1234382 w 1670533"/>
                <a:gd name="connsiteY212" fmla="*/ 1267587 h 1671185"/>
                <a:gd name="connsiteX213" fmla="*/ 1237502 w 1670533"/>
                <a:gd name="connsiteY213" fmla="*/ 1311092 h 1671185"/>
                <a:gd name="connsiteX214" fmla="*/ 1177781 w 1670533"/>
                <a:gd name="connsiteY214" fmla="*/ 1359709 h 1671185"/>
                <a:gd name="connsiteX215" fmla="*/ 1194727 w 1670533"/>
                <a:gd name="connsiteY215" fmla="*/ 1376667 h 1671185"/>
                <a:gd name="connsiteX216" fmla="*/ 1249194 w 1670533"/>
                <a:gd name="connsiteY216" fmla="*/ 1332330 h 1671185"/>
                <a:gd name="connsiteX217" fmla="*/ 1249510 w 1670533"/>
                <a:gd name="connsiteY217" fmla="*/ 1332766 h 1671185"/>
                <a:gd name="connsiteX218" fmla="*/ 1259226 w 1670533"/>
                <a:gd name="connsiteY218" fmla="*/ 1344573 h 1671185"/>
                <a:gd name="connsiteX219" fmla="*/ 1213171 w 1670533"/>
                <a:gd name="connsiteY219" fmla="*/ 1387127 h 1671185"/>
                <a:gd name="connsiteX220" fmla="*/ 1230076 w 1670533"/>
                <a:gd name="connsiteY220" fmla="*/ 1404086 h 1671185"/>
                <a:gd name="connsiteX221" fmla="*/ 1274432 w 1670533"/>
                <a:gd name="connsiteY221" fmla="*/ 1363077 h 1671185"/>
                <a:gd name="connsiteX222" fmla="*/ 1291771 w 1670533"/>
                <a:gd name="connsiteY222" fmla="*/ 1384116 h 1671185"/>
                <a:gd name="connsiteX223" fmla="*/ 1248956 w 1670533"/>
                <a:gd name="connsiteY223" fmla="*/ 1426987 h 1671185"/>
                <a:gd name="connsiteX224" fmla="*/ 1265900 w 1670533"/>
                <a:gd name="connsiteY224" fmla="*/ 1443946 h 1671185"/>
                <a:gd name="connsiteX225" fmla="*/ 1307096 w 1670533"/>
                <a:gd name="connsiteY225" fmla="*/ 1402699 h 1671185"/>
                <a:gd name="connsiteX226" fmla="*/ 1326332 w 1670533"/>
                <a:gd name="connsiteY226" fmla="*/ 1426037 h 1671185"/>
                <a:gd name="connsiteX227" fmla="*/ 1332731 w 1670533"/>
                <a:gd name="connsiteY227" fmla="*/ 1436339 h 1671185"/>
                <a:gd name="connsiteX228" fmla="*/ 1281660 w 1670533"/>
                <a:gd name="connsiteY228" fmla="*/ 1483767 h 1671185"/>
                <a:gd name="connsiteX229" fmla="*/ 1298604 w 1670533"/>
                <a:gd name="connsiteY229" fmla="*/ 1500725 h 1671185"/>
                <a:gd name="connsiteX230" fmla="*/ 1337588 w 1670533"/>
                <a:gd name="connsiteY230" fmla="*/ 1464510 h 1671185"/>
                <a:gd name="connsiteX231" fmla="*/ 1322896 w 1670533"/>
                <a:gd name="connsiteY231" fmla="*/ 1495930 h 1671185"/>
                <a:gd name="connsiteX232" fmla="*/ 1265624 w 1670533"/>
                <a:gd name="connsiteY232" fmla="*/ 1541061 h 1671185"/>
                <a:gd name="connsiteX233" fmla="*/ 1213409 w 1670533"/>
                <a:gd name="connsiteY233" fmla="*/ 1565468 h 1671185"/>
                <a:gd name="connsiteX234" fmla="*/ 1151397 w 1670533"/>
                <a:gd name="connsiteY234" fmla="*/ 1539198 h 1671185"/>
                <a:gd name="connsiteX235" fmla="*/ 1105184 w 1670533"/>
                <a:gd name="connsiteY235" fmla="*/ 1446561 h 1671185"/>
                <a:gd name="connsiteX236" fmla="*/ 1072520 w 1670533"/>
                <a:gd name="connsiteY236" fmla="*/ 1413357 h 1671185"/>
                <a:gd name="connsiteX237" fmla="*/ 958688 w 1670533"/>
                <a:gd name="connsiteY237" fmla="*/ 1388871 h 1671185"/>
                <a:gd name="connsiteX238" fmla="*/ 869463 w 1670533"/>
                <a:gd name="connsiteY238" fmla="*/ 1414903 h 1671185"/>
                <a:gd name="connsiteX239" fmla="*/ 834744 w 1670533"/>
                <a:gd name="connsiteY239" fmla="*/ 1459874 h 1671185"/>
                <a:gd name="connsiteX240" fmla="*/ 767322 w 1670533"/>
                <a:gd name="connsiteY240" fmla="*/ 1456110 h 1671185"/>
                <a:gd name="connsiteX241" fmla="*/ 767322 w 1670533"/>
                <a:gd name="connsiteY241" fmla="*/ 1480121 h 1671185"/>
                <a:gd name="connsiteX242" fmla="*/ 830203 w 1670533"/>
                <a:gd name="connsiteY242" fmla="*/ 1483608 h 1671185"/>
                <a:gd name="connsiteX243" fmla="*/ 826292 w 1670533"/>
                <a:gd name="connsiteY243" fmla="*/ 1510987 h 1671185"/>
                <a:gd name="connsiteX244" fmla="*/ 762464 w 1670533"/>
                <a:gd name="connsiteY244" fmla="*/ 1500804 h 1671185"/>
                <a:gd name="connsiteX245" fmla="*/ 756105 w 1670533"/>
                <a:gd name="connsiteY245" fmla="*/ 1523904 h 1671185"/>
                <a:gd name="connsiteX246" fmla="*/ 822934 w 1670533"/>
                <a:gd name="connsiteY246" fmla="*/ 1534602 h 1671185"/>
                <a:gd name="connsiteX247" fmla="*/ 819459 w 1670533"/>
                <a:gd name="connsiteY247" fmla="*/ 1558930 h 1671185"/>
                <a:gd name="connsiteX248" fmla="*/ 763294 w 1670533"/>
                <a:gd name="connsiteY248" fmla="*/ 1551957 h 1671185"/>
                <a:gd name="connsiteX249" fmla="*/ 763294 w 1670533"/>
                <a:gd name="connsiteY249" fmla="*/ 1575928 h 1671185"/>
                <a:gd name="connsiteX250" fmla="*/ 816101 w 1670533"/>
                <a:gd name="connsiteY250" fmla="*/ 1582505 h 1671185"/>
                <a:gd name="connsiteX251" fmla="*/ 814048 w 1670533"/>
                <a:gd name="connsiteY251" fmla="*/ 1596690 h 1671185"/>
                <a:gd name="connsiteX252" fmla="*/ 813139 w 1670533"/>
                <a:gd name="connsiteY252" fmla="*/ 1600058 h 1671185"/>
                <a:gd name="connsiteX253" fmla="*/ 751365 w 1670533"/>
                <a:gd name="connsiteY253" fmla="*/ 1600058 h 1671185"/>
                <a:gd name="connsiteX254" fmla="*/ 751365 w 1670533"/>
                <a:gd name="connsiteY254" fmla="*/ 1624030 h 1671185"/>
                <a:gd name="connsiteX255" fmla="*/ 801251 w 1670533"/>
                <a:gd name="connsiteY255" fmla="*/ 1624030 h 1671185"/>
                <a:gd name="connsiteX256" fmla="*/ 780751 w 1670533"/>
                <a:gd name="connsiteY256" fmla="*/ 1638056 h 1671185"/>
                <a:gd name="connsiteX257" fmla="*/ 717121 w 1670533"/>
                <a:gd name="connsiteY257" fmla="*/ 1647565 h 1671185"/>
                <a:gd name="connsiteX258" fmla="*/ 642589 w 1670533"/>
                <a:gd name="connsiteY258" fmla="*/ 1627318 h 1671185"/>
                <a:gd name="connsiteX259" fmla="*/ 615967 w 1670533"/>
                <a:gd name="connsiteY259" fmla="*/ 1576958 h 1671185"/>
                <a:gd name="connsiteX260" fmla="*/ 628725 w 1670533"/>
                <a:gd name="connsiteY260" fmla="*/ 1439231 h 1671185"/>
                <a:gd name="connsiteX261" fmla="*/ 598272 w 1670533"/>
                <a:gd name="connsiteY261" fmla="*/ 1371675 h 1671185"/>
                <a:gd name="connsiteX262" fmla="*/ 1360853 w 1670533"/>
                <a:gd name="connsiteY262" fmla="*/ 488175 h 1671185"/>
                <a:gd name="connsiteX263" fmla="*/ 1358246 w 1670533"/>
                <a:gd name="connsiteY263" fmla="*/ 490038 h 1671185"/>
                <a:gd name="connsiteX264" fmla="*/ 1355087 w 1670533"/>
                <a:gd name="connsiteY264" fmla="*/ 487660 h 1671185"/>
                <a:gd name="connsiteX265" fmla="*/ 1351966 w 1670533"/>
                <a:gd name="connsiteY265" fmla="*/ 484173 h 1671185"/>
                <a:gd name="connsiteX266" fmla="*/ 1360853 w 1670533"/>
                <a:gd name="connsiteY266" fmla="*/ 488175 h 1671185"/>
                <a:gd name="connsiteX267" fmla="*/ 631885 w 1670533"/>
                <a:gd name="connsiteY267" fmla="*/ 1647803 h 1671185"/>
                <a:gd name="connsiteX268" fmla="*/ 716212 w 1670533"/>
                <a:gd name="connsiteY268" fmla="*/ 1670705 h 1671185"/>
                <a:gd name="connsiteX269" fmla="*/ 851728 w 1670533"/>
                <a:gd name="connsiteY269" fmla="*/ 1575334 h 1671185"/>
                <a:gd name="connsiteX270" fmla="*/ 1061856 w 1670533"/>
                <a:gd name="connsiteY270" fmla="*/ 1433921 h 1671185"/>
                <a:gd name="connsiteX271" fmla="*/ 1084488 w 1670533"/>
                <a:gd name="connsiteY271" fmla="*/ 1456902 h 1671185"/>
                <a:gd name="connsiteX272" fmla="*/ 1130739 w 1670533"/>
                <a:gd name="connsiteY272" fmla="*/ 1549579 h 1671185"/>
                <a:gd name="connsiteX273" fmla="*/ 1221031 w 1670533"/>
                <a:gd name="connsiteY273" fmla="*/ 1587340 h 1671185"/>
                <a:gd name="connsiteX274" fmla="*/ 1277473 w 1670533"/>
                <a:gd name="connsiteY274" fmla="*/ 1560951 h 1671185"/>
                <a:gd name="connsiteX275" fmla="*/ 1349201 w 1670533"/>
                <a:gd name="connsiteY275" fmla="*/ 1395924 h 1671185"/>
                <a:gd name="connsiteX276" fmla="*/ 1367449 w 1670533"/>
                <a:gd name="connsiteY276" fmla="*/ 1160250 h 1671185"/>
                <a:gd name="connsiteX277" fmla="*/ 1510549 w 1670533"/>
                <a:gd name="connsiteY277" fmla="*/ 1221030 h 1671185"/>
                <a:gd name="connsiteX278" fmla="*/ 1580065 w 1670533"/>
                <a:gd name="connsiteY278" fmla="*/ 1218376 h 1671185"/>
                <a:gd name="connsiteX279" fmla="*/ 1639469 w 1670533"/>
                <a:gd name="connsiteY279" fmla="*/ 1163736 h 1671185"/>
                <a:gd name="connsiteX280" fmla="*/ 1634769 w 1670533"/>
                <a:gd name="connsiteY280" fmla="*/ 998234 h 1671185"/>
                <a:gd name="connsiteX281" fmla="*/ 1611505 w 1670533"/>
                <a:gd name="connsiteY281" fmla="*/ 982147 h 1671185"/>
                <a:gd name="connsiteX282" fmla="*/ 1440007 w 1670533"/>
                <a:gd name="connsiteY282" fmla="*/ 788949 h 1671185"/>
                <a:gd name="connsiteX283" fmla="*/ 1612651 w 1670533"/>
                <a:gd name="connsiteY283" fmla="*/ 685772 h 1671185"/>
                <a:gd name="connsiteX284" fmla="*/ 1658310 w 1670533"/>
                <a:gd name="connsiteY284" fmla="*/ 628399 h 1671185"/>
                <a:gd name="connsiteX285" fmla="*/ 1644328 w 1670533"/>
                <a:gd name="connsiteY285" fmla="*/ 523122 h 1671185"/>
                <a:gd name="connsiteX286" fmla="*/ 1536617 w 1670533"/>
                <a:gd name="connsiteY286" fmla="*/ 439241 h 1671185"/>
                <a:gd name="connsiteX287" fmla="*/ 1414056 w 1670533"/>
                <a:gd name="connsiteY287" fmla="*/ 476606 h 1671185"/>
                <a:gd name="connsiteX288" fmla="*/ 1352756 w 1670533"/>
                <a:gd name="connsiteY288" fmla="*/ 238871 h 1671185"/>
                <a:gd name="connsiteX289" fmla="*/ 1350741 w 1670533"/>
                <a:gd name="connsiteY289" fmla="*/ 154872 h 1671185"/>
                <a:gd name="connsiteX290" fmla="*/ 1269061 w 1670533"/>
                <a:gd name="connsiteY290" fmla="*/ 85176 h 1671185"/>
                <a:gd name="connsiteX291" fmla="*/ 1201322 w 1670533"/>
                <a:gd name="connsiteY291" fmla="*/ 63384 h 1671185"/>
                <a:gd name="connsiteX292" fmla="*/ 970774 w 1670533"/>
                <a:gd name="connsiteY292" fmla="*/ 224528 h 1671185"/>
                <a:gd name="connsiteX293" fmla="*/ 802120 w 1670533"/>
                <a:gd name="connsiteY293" fmla="*/ 5456 h 1671185"/>
                <a:gd name="connsiteX294" fmla="*/ 699623 w 1670533"/>
                <a:gd name="connsiteY294" fmla="*/ 2960 h 1671185"/>
                <a:gd name="connsiteX295" fmla="*/ 643774 w 1670533"/>
                <a:gd name="connsiteY295" fmla="*/ 16154 h 1671185"/>
                <a:gd name="connsiteX296" fmla="*/ 586502 w 1670533"/>
                <a:gd name="connsiteY296" fmla="*/ 112555 h 1671185"/>
                <a:gd name="connsiteX297" fmla="*/ 569874 w 1670533"/>
                <a:gd name="connsiteY297" fmla="*/ 303892 h 1671185"/>
                <a:gd name="connsiteX298" fmla="*/ 567188 w 1670533"/>
                <a:gd name="connsiteY298" fmla="*/ 306269 h 1671185"/>
                <a:gd name="connsiteX299" fmla="*/ 354414 w 1670533"/>
                <a:gd name="connsiteY299" fmla="*/ 239109 h 1671185"/>
                <a:gd name="connsiteX300" fmla="*/ 257605 w 1670533"/>
                <a:gd name="connsiteY300" fmla="*/ 243943 h 1671185"/>
                <a:gd name="connsiteX301" fmla="*/ 237501 w 1670533"/>
                <a:gd name="connsiteY301" fmla="*/ 260743 h 1671185"/>
                <a:gd name="connsiteX302" fmla="*/ 157360 w 1670533"/>
                <a:gd name="connsiteY302" fmla="*/ 433298 h 1671185"/>
                <a:gd name="connsiteX303" fmla="*/ 228653 w 1670533"/>
                <a:gd name="connsiteY303" fmla="*/ 499309 h 1671185"/>
                <a:gd name="connsiteX304" fmla="*/ 225888 w 1670533"/>
                <a:gd name="connsiteY304" fmla="*/ 683118 h 1671185"/>
                <a:gd name="connsiteX305" fmla="*/ 75600 w 1670533"/>
                <a:gd name="connsiteY305" fmla="*/ 692983 h 1671185"/>
                <a:gd name="connsiteX306" fmla="*/ 3121 w 1670533"/>
                <a:gd name="connsiteY306" fmla="*/ 755943 h 1671185"/>
                <a:gd name="connsiteX307" fmla="*/ -78 w 1670533"/>
                <a:gd name="connsiteY307" fmla="*/ 794060 h 1671185"/>
                <a:gd name="connsiteX308" fmla="*/ 7625 w 1670533"/>
                <a:gd name="connsiteY308" fmla="*/ 870848 h 1671185"/>
                <a:gd name="connsiteX309" fmla="*/ 168064 w 1670533"/>
                <a:gd name="connsiteY309" fmla="*/ 943119 h 1671185"/>
                <a:gd name="connsiteX310" fmla="*/ 277512 w 1670533"/>
                <a:gd name="connsiteY310" fmla="*/ 999106 h 1671185"/>
                <a:gd name="connsiteX311" fmla="*/ 180901 w 1670533"/>
                <a:gd name="connsiteY311" fmla="*/ 1224478 h 1671185"/>
                <a:gd name="connsiteX312" fmla="*/ 160085 w 1670533"/>
                <a:gd name="connsiteY312" fmla="*/ 1313549 h 1671185"/>
                <a:gd name="connsiteX313" fmla="*/ 207483 w 1670533"/>
                <a:gd name="connsiteY313" fmla="*/ 1381541 h 1671185"/>
                <a:gd name="connsiteX314" fmla="*/ 258988 w 1670533"/>
                <a:gd name="connsiteY314" fmla="*/ 1421599 h 1671185"/>
                <a:gd name="connsiteX315" fmla="*/ 371161 w 1670533"/>
                <a:gd name="connsiteY315" fmla="*/ 1394775 h 1671185"/>
                <a:gd name="connsiteX316" fmla="*/ 514103 w 1670533"/>
                <a:gd name="connsiteY316" fmla="*/ 1365732 h 1671185"/>
                <a:gd name="connsiteX317" fmla="*/ 605619 w 1670533"/>
                <a:gd name="connsiteY317" fmla="*/ 1429286 h 1671185"/>
                <a:gd name="connsiteX318" fmla="*/ 592940 w 1670533"/>
                <a:gd name="connsiteY318" fmla="*/ 1574818 h 1671185"/>
                <a:gd name="connsiteX319" fmla="*/ 631885 w 1670533"/>
                <a:gd name="connsiteY319" fmla="*/ 1647803 h 167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</a:cxnLst>
              <a:rect l="l" t="t" r="r" b="b"/>
              <a:pathLst>
                <a:path w="1670533" h="1671185">
                  <a:moveTo>
                    <a:pt x="598272" y="1371675"/>
                  </a:moveTo>
                  <a:cubicBezTo>
                    <a:pt x="577694" y="1356301"/>
                    <a:pt x="555694" y="1342592"/>
                    <a:pt x="533022" y="1330507"/>
                  </a:cubicBezTo>
                  <a:cubicBezTo>
                    <a:pt x="532113" y="1327655"/>
                    <a:pt x="530415" y="1325000"/>
                    <a:pt x="527611" y="1323375"/>
                  </a:cubicBezTo>
                  <a:cubicBezTo>
                    <a:pt x="551349" y="1337124"/>
                    <a:pt x="575008" y="1350873"/>
                    <a:pt x="598786" y="1364661"/>
                  </a:cubicBezTo>
                  <a:cubicBezTo>
                    <a:pt x="612136" y="1372388"/>
                    <a:pt x="624183" y="1351665"/>
                    <a:pt x="610872" y="1343939"/>
                  </a:cubicBezTo>
                  <a:cubicBezTo>
                    <a:pt x="570150" y="1320324"/>
                    <a:pt x="529507" y="1296749"/>
                    <a:pt x="488824" y="1273134"/>
                  </a:cubicBezTo>
                  <a:cubicBezTo>
                    <a:pt x="475474" y="1265368"/>
                    <a:pt x="463387" y="1286090"/>
                    <a:pt x="476738" y="1293856"/>
                  </a:cubicBezTo>
                  <a:cubicBezTo>
                    <a:pt x="493524" y="1303564"/>
                    <a:pt x="510311" y="1313311"/>
                    <a:pt x="527097" y="1323019"/>
                  </a:cubicBezTo>
                  <a:cubicBezTo>
                    <a:pt x="525676" y="1322345"/>
                    <a:pt x="524095" y="1321830"/>
                    <a:pt x="522279" y="1321711"/>
                  </a:cubicBezTo>
                  <a:cubicBezTo>
                    <a:pt x="519751" y="1321513"/>
                    <a:pt x="517223" y="1321592"/>
                    <a:pt x="514655" y="1321473"/>
                  </a:cubicBezTo>
                  <a:cubicBezTo>
                    <a:pt x="507664" y="1318105"/>
                    <a:pt x="500752" y="1314579"/>
                    <a:pt x="493683" y="1311568"/>
                  </a:cubicBezTo>
                  <a:cubicBezTo>
                    <a:pt x="484124" y="1307526"/>
                    <a:pt x="474052" y="1305466"/>
                    <a:pt x="463743" y="1305466"/>
                  </a:cubicBezTo>
                  <a:cubicBezTo>
                    <a:pt x="457503" y="1305466"/>
                    <a:pt x="451420" y="1306496"/>
                    <a:pt x="445495" y="1308002"/>
                  </a:cubicBezTo>
                  <a:cubicBezTo>
                    <a:pt x="437082" y="1294570"/>
                    <a:pt x="428630" y="1281098"/>
                    <a:pt x="420217" y="1267627"/>
                  </a:cubicBezTo>
                  <a:cubicBezTo>
                    <a:pt x="412041" y="1254591"/>
                    <a:pt x="391344" y="1266636"/>
                    <a:pt x="399559" y="1279751"/>
                  </a:cubicBezTo>
                  <a:lnTo>
                    <a:pt x="423258" y="1317591"/>
                  </a:lnTo>
                  <a:cubicBezTo>
                    <a:pt x="420296" y="1319453"/>
                    <a:pt x="417413" y="1321394"/>
                    <a:pt x="414766" y="1323692"/>
                  </a:cubicBezTo>
                  <a:lnTo>
                    <a:pt x="397347" y="1338749"/>
                  </a:lnTo>
                  <a:cubicBezTo>
                    <a:pt x="387038" y="1325277"/>
                    <a:pt x="376730" y="1311845"/>
                    <a:pt x="366421" y="1298374"/>
                  </a:cubicBezTo>
                  <a:cubicBezTo>
                    <a:pt x="357178" y="1286289"/>
                    <a:pt x="336363" y="1298215"/>
                    <a:pt x="345764" y="1310458"/>
                  </a:cubicBezTo>
                  <a:cubicBezTo>
                    <a:pt x="356942" y="1325118"/>
                    <a:pt x="368159" y="1339739"/>
                    <a:pt x="379337" y="1354360"/>
                  </a:cubicBezTo>
                  <a:lnTo>
                    <a:pt x="354058" y="1376271"/>
                  </a:lnTo>
                  <a:cubicBezTo>
                    <a:pt x="342999" y="1362760"/>
                    <a:pt x="331979" y="1349249"/>
                    <a:pt x="320920" y="1335737"/>
                  </a:cubicBezTo>
                  <a:cubicBezTo>
                    <a:pt x="311164" y="1323771"/>
                    <a:pt x="294298" y="1340809"/>
                    <a:pt x="303975" y="1352656"/>
                  </a:cubicBezTo>
                  <a:lnTo>
                    <a:pt x="336047" y="1391922"/>
                  </a:lnTo>
                  <a:lnTo>
                    <a:pt x="331071" y="1396201"/>
                  </a:lnTo>
                  <a:cubicBezTo>
                    <a:pt x="328305" y="1398578"/>
                    <a:pt x="325067" y="1400124"/>
                    <a:pt x="321907" y="1401788"/>
                  </a:cubicBezTo>
                  <a:cubicBezTo>
                    <a:pt x="320683" y="1401114"/>
                    <a:pt x="319221" y="1400639"/>
                    <a:pt x="317523" y="1400480"/>
                  </a:cubicBezTo>
                  <a:cubicBezTo>
                    <a:pt x="317286" y="1400243"/>
                    <a:pt x="317207" y="1399925"/>
                    <a:pt x="316930" y="1399648"/>
                  </a:cubicBezTo>
                  <a:cubicBezTo>
                    <a:pt x="300973" y="1385028"/>
                    <a:pt x="285016" y="1370367"/>
                    <a:pt x="269059" y="1355707"/>
                  </a:cubicBezTo>
                  <a:cubicBezTo>
                    <a:pt x="257723" y="1345286"/>
                    <a:pt x="240739" y="1362205"/>
                    <a:pt x="252154" y="1372666"/>
                  </a:cubicBezTo>
                  <a:cubicBezTo>
                    <a:pt x="264833" y="1384314"/>
                    <a:pt x="277512" y="1395963"/>
                    <a:pt x="290190" y="1407612"/>
                  </a:cubicBezTo>
                  <a:cubicBezTo>
                    <a:pt x="283357" y="1406741"/>
                    <a:pt x="276603" y="1405037"/>
                    <a:pt x="270521" y="1401471"/>
                  </a:cubicBezTo>
                  <a:cubicBezTo>
                    <a:pt x="253418" y="1391486"/>
                    <a:pt x="237737" y="1379322"/>
                    <a:pt x="223953" y="1365296"/>
                  </a:cubicBezTo>
                  <a:cubicBezTo>
                    <a:pt x="206298" y="1347387"/>
                    <a:pt x="191841" y="1326624"/>
                    <a:pt x="181019" y="1303643"/>
                  </a:cubicBezTo>
                  <a:cubicBezTo>
                    <a:pt x="171145" y="1282683"/>
                    <a:pt x="177109" y="1257523"/>
                    <a:pt x="195554" y="1242427"/>
                  </a:cubicBezTo>
                  <a:lnTo>
                    <a:pt x="300894" y="1156050"/>
                  </a:lnTo>
                  <a:cubicBezTo>
                    <a:pt x="323408" y="1137625"/>
                    <a:pt x="333282" y="1107473"/>
                    <a:pt x="326094" y="1079341"/>
                  </a:cubicBezTo>
                  <a:cubicBezTo>
                    <a:pt x="320051" y="1055845"/>
                    <a:pt x="312507" y="1032547"/>
                    <a:pt x="303501" y="1010041"/>
                  </a:cubicBezTo>
                  <a:cubicBezTo>
                    <a:pt x="302830" y="1008298"/>
                    <a:pt x="301921" y="1006594"/>
                    <a:pt x="301211" y="1004811"/>
                  </a:cubicBezTo>
                  <a:cubicBezTo>
                    <a:pt x="302238" y="1001959"/>
                    <a:pt x="302158" y="998630"/>
                    <a:pt x="300065" y="995223"/>
                  </a:cubicBezTo>
                  <a:cubicBezTo>
                    <a:pt x="297734" y="991340"/>
                    <a:pt x="294970" y="988170"/>
                    <a:pt x="292363" y="984644"/>
                  </a:cubicBezTo>
                  <a:cubicBezTo>
                    <a:pt x="286004" y="970736"/>
                    <a:pt x="279289" y="956987"/>
                    <a:pt x="271863" y="943714"/>
                  </a:cubicBezTo>
                  <a:cubicBezTo>
                    <a:pt x="264162" y="930044"/>
                    <a:pt x="252115" y="919980"/>
                    <a:pt x="238133" y="913600"/>
                  </a:cubicBezTo>
                  <a:cubicBezTo>
                    <a:pt x="240739" y="911699"/>
                    <a:pt x="242557" y="908727"/>
                    <a:pt x="242438" y="904408"/>
                  </a:cubicBezTo>
                  <a:cubicBezTo>
                    <a:pt x="241924" y="888440"/>
                    <a:pt x="241411" y="872473"/>
                    <a:pt x="240858" y="856465"/>
                  </a:cubicBezTo>
                  <a:cubicBezTo>
                    <a:pt x="240384" y="841092"/>
                    <a:pt x="216448" y="841013"/>
                    <a:pt x="216962" y="856465"/>
                  </a:cubicBezTo>
                  <a:cubicBezTo>
                    <a:pt x="217475" y="872473"/>
                    <a:pt x="217989" y="888440"/>
                    <a:pt x="218502" y="904408"/>
                  </a:cubicBezTo>
                  <a:cubicBezTo>
                    <a:pt x="218542" y="905755"/>
                    <a:pt x="218976" y="906785"/>
                    <a:pt x="219331" y="907895"/>
                  </a:cubicBezTo>
                  <a:cubicBezTo>
                    <a:pt x="215263" y="907221"/>
                    <a:pt x="211195" y="906270"/>
                    <a:pt x="207008" y="906270"/>
                  </a:cubicBezTo>
                  <a:lnTo>
                    <a:pt x="182401" y="906270"/>
                  </a:lnTo>
                  <a:cubicBezTo>
                    <a:pt x="184021" y="903854"/>
                    <a:pt x="184929" y="900842"/>
                    <a:pt x="184376" y="897276"/>
                  </a:cubicBezTo>
                  <a:cubicBezTo>
                    <a:pt x="181691" y="881269"/>
                    <a:pt x="179044" y="865301"/>
                    <a:pt x="176398" y="849294"/>
                  </a:cubicBezTo>
                  <a:cubicBezTo>
                    <a:pt x="173830" y="834118"/>
                    <a:pt x="150764" y="840577"/>
                    <a:pt x="153291" y="855673"/>
                  </a:cubicBezTo>
                  <a:cubicBezTo>
                    <a:pt x="155938" y="871680"/>
                    <a:pt x="158584" y="887688"/>
                    <a:pt x="161270" y="903655"/>
                  </a:cubicBezTo>
                  <a:cubicBezTo>
                    <a:pt x="161467" y="904725"/>
                    <a:pt x="161902" y="905399"/>
                    <a:pt x="162258" y="906270"/>
                  </a:cubicBezTo>
                  <a:lnTo>
                    <a:pt x="121062" y="906270"/>
                  </a:lnTo>
                  <a:lnTo>
                    <a:pt x="117388" y="856465"/>
                  </a:lnTo>
                  <a:cubicBezTo>
                    <a:pt x="116282" y="841171"/>
                    <a:pt x="92347" y="841013"/>
                    <a:pt x="93492" y="856465"/>
                  </a:cubicBezTo>
                  <a:lnTo>
                    <a:pt x="97166" y="906270"/>
                  </a:lnTo>
                  <a:lnTo>
                    <a:pt x="80814" y="906270"/>
                  </a:lnTo>
                  <a:cubicBezTo>
                    <a:pt x="79391" y="906270"/>
                    <a:pt x="78049" y="906033"/>
                    <a:pt x="76666" y="905914"/>
                  </a:cubicBezTo>
                  <a:cubicBezTo>
                    <a:pt x="76627" y="905676"/>
                    <a:pt x="76706" y="905478"/>
                    <a:pt x="76666" y="905240"/>
                  </a:cubicBezTo>
                  <a:cubicBezTo>
                    <a:pt x="74020" y="889272"/>
                    <a:pt x="71334" y="873265"/>
                    <a:pt x="68688" y="857297"/>
                  </a:cubicBezTo>
                  <a:cubicBezTo>
                    <a:pt x="66160" y="842122"/>
                    <a:pt x="43093" y="848540"/>
                    <a:pt x="45621" y="863676"/>
                  </a:cubicBezTo>
                  <a:lnTo>
                    <a:pt x="51151" y="896801"/>
                  </a:lnTo>
                  <a:cubicBezTo>
                    <a:pt x="40842" y="889590"/>
                    <a:pt x="33179" y="878812"/>
                    <a:pt x="30178" y="865697"/>
                  </a:cubicBezTo>
                  <a:cubicBezTo>
                    <a:pt x="24924" y="842320"/>
                    <a:pt x="22475" y="818388"/>
                    <a:pt x="23029" y="794575"/>
                  </a:cubicBezTo>
                  <a:cubicBezTo>
                    <a:pt x="23305" y="782807"/>
                    <a:pt x="24293" y="770960"/>
                    <a:pt x="25991" y="759272"/>
                  </a:cubicBezTo>
                  <a:cubicBezTo>
                    <a:pt x="29585" y="734785"/>
                    <a:pt x="50637" y="716638"/>
                    <a:pt x="76113" y="716163"/>
                  </a:cubicBezTo>
                  <a:lnTo>
                    <a:pt x="201242" y="713745"/>
                  </a:lnTo>
                  <a:cubicBezTo>
                    <a:pt x="222729" y="713310"/>
                    <a:pt x="242833" y="703919"/>
                    <a:pt x="256301" y="688030"/>
                  </a:cubicBezTo>
                  <a:cubicBezTo>
                    <a:pt x="270402" y="671349"/>
                    <a:pt x="282330" y="652925"/>
                    <a:pt x="291691" y="633272"/>
                  </a:cubicBezTo>
                  <a:cubicBezTo>
                    <a:pt x="301289" y="613025"/>
                    <a:pt x="308162" y="591510"/>
                    <a:pt x="312072" y="569362"/>
                  </a:cubicBezTo>
                  <a:cubicBezTo>
                    <a:pt x="314916" y="553315"/>
                    <a:pt x="311519" y="536871"/>
                    <a:pt x="303777" y="522449"/>
                  </a:cubicBezTo>
                  <a:cubicBezTo>
                    <a:pt x="304015" y="520467"/>
                    <a:pt x="303975" y="518526"/>
                    <a:pt x="303383" y="516624"/>
                  </a:cubicBezTo>
                  <a:cubicBezTo>
                    <a:pt x="306345" y="516109"/>
                    <a:pt x="309031" y="514326"/>
                    <a:pt x="310808" y="510760"/>
                  </a:cubicBezTo>
                  <a:cubicBezTo>
                    <a:pt x="313494" y="505451"/>
                    <a:pt x="316140" y="500102"/>
                    <a:pt x="318787" y="494752"/>
                  </a:cubicBezTo>
                  <a:cubicBezTo>
                    <a:pt x="325659" y="481003"/>
                    <a:pt x="305002" y="468840"/>
                    <a:pt x="298169" y="482668"/>
                  </a:cubicBezTo>
                  <a:cubicBezTo>
                    <a:pt x="295443" y="487977"/>
                    <a:pt x="292837" y="493326"/>
                    <a:pt x="290151" y="498636"/>
                  </a:cubicBezTo>
                  <a:cubicBezTo>
                    <a:pt x="289479" y="500023"/>
                    <a:pt x="289242" y="501370"/>
                    <a:pt x="289045" y="502717"/>
                  </a:cubicBezTo>
                  <a:cubicBezTo>
                    <a:pt x="288690" y="502400"/>
                    <a:pt x="288492" y="502004"/>
                    <a:pt x="288176" y="501686"/>
                  </a:cubicBezTo>
                  <a:cubicBezTo>
                    <a:pt x="287188" y="500815"/>
                    <a:pt x="283476" y="497922"/>
                    <a:pt x="275181" y="491662"/>
                  </a:cubicBezTo>
                  <a:lnTo>
                    <a:pt x="275221" y="491622"/>
                  </a:lnTo>
                  <a:cubicBezTo>
                    <a:pt x="279171" y="478309"/>
                    <a:pt x="283160" y="464956"/>
                    <a:pt x="287109" y="451643"/>
                  </a:cubicBezTo>
                  <a:cubicBezTo>
                    <a:pt x="291573" y="436825"/>
                    <a:pt x="268467" y="430485"/>
                    <a:pt x="264043" y="445264"/>
                  </a:cubicBezTo>
                  <a:cubicBezTo>
                    <a:pt x="260962" y="455606"/>
                    <a:pt x="257882" y="465947"/>
                    <a:pt x="254761" y="476328"/>
                  </a:cubicBezTo>
                  <a:cubicBezTo>
                    <a:pt x="247731" y="471019"/>
                    <a:pt x="239476" y="464877"/>
                    <a:pt x="229522" y="457389"/>
                  </a:cubicBezTo>
                  <a:cubicBezTo>
                    <a:pt x="228811" y="456834"/>
                    <a:pt x="227982" y="456239"/>
                    <a:pt x="227271" y="455685"/>
                  </a:cubicBezTo>
                  <a:cubicBezTo>
                    <a:pt x="231300" y="439677"/>
                    <a:pt x="235368" y="423749"/>
                    <a:pt x="239397" y="407742"/>
                  </a:cubicBezTo>
                  <a:cubicBezTo>
                    <a:pt x="243228" y="392765"/>
                    <a:pt x="220161" y="386425"/>
                    <a:pt x="216330" y="401363"/>
                  </a:cubicBezTo>
                  <a:cubicBezTo>
                    <a:pt x="213051" y="414280"/>
                    <a:pt x="209773" y="427197"/>
                    <a:pt x="206495" y="440113"/>
                  </a:cubicBezTo>
                  <a:cubicBezTo>
                    <a:pt x="200136" y="435359"/>
                    <a:pt x="194211" y="430881"/>
                    <a:pt x="189037" y="426998"/>
                  </a:cubicBezTo>
                  <a:cubicBezTo>
                    <a:pt x="189708" y="425968"/>
                    <a:pt x="190380" y="424898"/>
                    <a:pt x="190735" y="423512"/>
                  </a:cubicBezTo>
                  <a:cubicBezTo>
                    <a:pt x="194962" y="407583"/>
                    <a:pt x="199228" y="391655"/>
                    <a:pt x="203454" y="375767"/>
                  </a:cubicBezTo>
                  <a:cubicBezTo>
                    <a:pt x="206811" y="363127"/>
                    <a:pt x="190973" y="356827"/>
                    <a:pt x="183547" y="364038"/>
                  </a:cubicBezTo>
                  <a:cubicBezTo>
                    <a:pt x="193856" y="327388"/>
                    <a:pt x="216725" y="307933"/>
                    <a:pt x="252193" y="278652"/>
                  </a:cubicBezTo>
                  <a:cubicBezTo>
                    <a:pt x="258632" y="273343"/>
                    <a:pt x="265425" y="267716"/>
                    <a:pt x="273088" y="261179"/>
                  </a:cubicBezTo>
                  <a:cubicBezTo>
                    <a:pt x="291059" y="243943"/>
                    <a:pt x="320604" y="242319"/>
                    <a:pt x="340392" y="257494"/>
                  </a:cubicBezTo>
                  <a:lnTo>
                    <a:pt x="446996" y="339512"/>
                  </a:lnTo>
                  <a:cubicBezTo>
                    <a:pt x="460070" y="349537"/>
                    <a:pt x="476185" y="355084"/>
                    <a:pt x="492497" y="355084"/>
                  </a:cubicBezTo>
                  <a:cubicBezTo>
                    <a:pt x="492853" y="355559"/>
                    <a:pt x="495302" y="355044"/>
                    <a:pt x="496724" y="354965"/>
                  </a:cubicBezTo>
                  <a:cubicBezTo>
                    <a:pt x="518210" y="353697"/>
                    <a:pt x="550125" y="347516"/>
                    <a:pt x="580419" y="325248"/>
                  </a:cubicBezTo>
                  <a:cubicBezTo>
                    <a:pt x="583698" y="324971"/>
                    <a:pt x="586857" y="323386"/>
                    <a:pt x="588951" y="319503"/>
                  </a:cubicBezTo>
                  <a:cubicBezTo>
                    <a:pt x="589464" y="318552"/>
                    <a:pt x="589820" y="317561"/>
                    <a:pt x="590334" y="316611"/>
                  </a:cubicBezTo>
                  <a:cubicBezTo>
                    <a:pt x="613044" y="296601"/>
                    <a:pt x="626197" y="273660"/>
                    <a:pt x="632872" y="256900"/>
                  </a:cubicBezTo>
                  <a:cubicBezTo>
                    <a:pt x="633662" y="254958"/>
                    <a:pt x="634175" y="252937"/>
                    <a:pt x="634768" y="250917"/>
                  </a:cubicBezTo>
                  <a:cubicBezTo>
                    <a:pt x="652819" y="252264"/>
                    <a:pt x="670434" y="246360"/>
                    <a:pt x="683547" y="232968"/>
                  </a:cubicBezTo>
                  <a:cubicBezTo>
                    <a:pt x="694409" y="221953"/>
                    <a:pt x="677465" y="204994"/>
                    <a:pt x="666603" y="216009"/>
                  </a:cubicBezTo>
                  <a:cubicBezTo>
                    <a:pt x="658743" y="224092"/>
                    <a:pt x="648671" y="227936"/>
                    <a:pt x="637888" y="227381"/>
                  </a:cubicBezTo>
                  <a:cubicBezTo>
                    <a:pt x="637770" y="224092"/>
                    <a:pt x="637454" y="220764"/>
                    <a:pt x="636901" y="217436"/>
                  </a:cubicBezTo>
                  <a:lnTo>
                    <a:pt x="634413" y="202458"/>
                  </a:lnTo>
                  <a:cubicBezTo>
                    <a:pt x="648118" y="202300"/>
                    <a:pt x="661824" y="202102"/>
                    <a:pt x="675569" y="201864"/>
                  </a:cubicBezTo>
                  <a:cubicBezTo>
                    <a:pt x="690934" y="201705"/>
                    <a:pt x="691012" y="177694"/>
                    <a:pt x="675569" y="177893"/>
                  </a:cubicBezTo>
                  <a:cubicBezTo>
                    <a:pt x="660481" y="178130"/>
                    <a:pt x="645472" y="178328"/>
                    <a:pt x="630463" y="178566"/>
                  </a:cubicBezTo>
                  <a:lnTo>
                    <a:pt x="625802" y="150553"/>
                  </a:lnTo>
                  <a:cubicBezTo>
                    <a:pt x="642391" y="149364"/>
                    <a:pt x="659019" y="148176"/>
                    <a:pt x="675687" y="147026"/>
                  </a:cubicBezTo>
                  <a:cubicBezTo>
                    <a:pt x="690934" y="145957"/>
                    <a:pt x="691092" y="121986"/>
                    <a:pt x="675687" y="123055"/>
                  </a:cubicBezTo>
                  <a:cubicBezTo>
                    <a:pt x="657716" y="124284"/>
                    <a:pt x="639784" y="125551"/>
                    <a:pt x="621813" y="126819"/>
                  </a:cubicBezTo>
                  <a:lnTo>
                    <a:pt x="617389" y="100153"/>
                  </a:lnTo>
                  <a:cubicBezTo>
                    <a:pt x="633899" y="97816"/>
                    <a:pt x="650409" y="95557"/>
                    <a:pt x="666880" y="93259"/>
                  </a:cubicBezTo>
                  <a:cubicBezTo>
                    <a:pt x="682047" y="91199"/>
                    <a:pt x="675569" y="68059"/>
                    <a:pt x="660481" y="70160"/>
                  </a:cubicBezTo>
                  <a:cubicBezTo>
                    <a:pt x="646064" y="72140"/>
                    <a:pt x="631648" y="74121"/>
                    <a:pt x="617231" y="76143"/>
                  </a:cubicBezTo>
                  <a:cubicBezTo>
                    <a:pt x="620944" y="58748"/>
                    <a:pt x="633386" y="44088"/>
                    <a:pt x="651120" y="38145"/>
                  </a:cubicBezTo>
                  <a:cubicBezTo>
                    <a:pt x="667946" y="32479"/>
                    <a:pt x="685325" y="28358"/>
                    <a:pt x="702862" y="25901"/>
                  </a:cubicBezTo>
                  <a:cubicBezTo>
                    <a:pt x="734184" y="21464"/>
                    <a:pt x="766532" y="22295"/>
                    <a:pt x="798012" y="28278"/>
                  </a:cubicBezTo>
                  <a:cubicBezTo>
                    <a:pt x="821118" y="32637"/>
                    <a:pt x="838181" y="51101"/>
                    <a:pt x="840591" y="74121"/>
                  </a:cubicBezTo>
                  <a:lnTo>
                    <a:pt x="849516" y="161132"/>
                  </a:lnTo>
                  <a:cubicBezTo>
                    <a:pt x="851294" y="178724"/>
                    <a:pt x="858917" y="194811"/>
                    <a:pt x="870924" y="206421"/>
                  </a:cubicBezTo>
                  <a:cubicBezTo>
                    <a:pt x="886604" y="221596"/>
                    <a:pt x="904537" y="233324"/>
                    <a:pt x="924206" y="241368"/>
                  </a:cubicBezTo>
                  <a:cubicBezTo>
                    <a:pt x="961927" y="256781"/>
                    <a:pt x="1005019" y="257454"/>
                    <a:pt x="1046807" y="243784"/>
                  </a:cubicBezTo>
                  <a:cubicBezTo>
                    <a:pt x="1058815" y="239822"/>
                    <a:pt x="1069439" y="232769"/>
                    <a:pt x="1078010" y="223617"/>
                  </a:cubicBezTo>
                  <a:cubicBezTo>
                    <a:pt x="1088003" y="229085"/>
                    <a:pt x="1097997" y="234592"/>
                    <a:pt x="1107989" y="240060"/>
                  </a:cubicBezTo>
                  <a:cubicBezTo>
                    <a:pt x="1121458" y="247469"/>
                    <a:pt x="1133584" y="226747"/>
                    <a:pt x="1120036" y="219338"/>
                  </a:cubicBezTo>
                  <a:cubicBezTo>
                    <a:pt x="1110675" y="214187"/>
                    <a:pt x="1101314" y="209075"/>
                    <a:pt x="1091913" y="203924"/>
                  </a:cubicBezTo>
                  <a:lnTo>
                    <a:pt x="1099971" y="190215"/>
                  </a:lnTo>
                  <a:lnTo>
                    <a:pt x="1147724" y="212483"/>
                  </a:lnTo>
                  <a:cubicBezTo>
                    <a:pt x="1161627" y="218941"/>
                    <a:pt x="1173792" y="198298"/>
                    <a:pt x="1159811" y="191761"/>
                  </a:cubicBezTo>
                  <a:cubicBezTo>
                    <a:pt x="1143932" y="184351"/>
                    <a:pt x="1128014" y="176942"/>
                    <a:pt x="1112137" y="169572"/>
                  </a:cubicBezTo>
                  <a:lnTo>
                    <a:pt x="1128449" y="141836"/>
                  </a:lnTo>
                  <a:cubicBezTo>
                    <a:pt x="1148316" y="153089"/>
                    <a:pt x="1168183" y="164302"/>
                    <a:pt x="1188051" y="175515"/>
                  </a:cubicBezTo>
                  <a:cubicBezTo>
                    <a:pt x="1201520" y="183123"/>
                    <a:pt x="1213567" y="162400"/>
                    <a:pt x="1200137" y="154832"/>
                  </a:cubicBezTo>
                  <a:cubicBezTo>
                    <a:pt x="1180309" y="143619"/>
                    <a:pt x="1160482" y="132406"/>
                    <a:pt x="1140614" y="121193"/>
                  </a:cubicBezTo>
                  <a:lnTo>
                    <a:pt x="1146380" y="111367"/>
                  </a:lnTo>
                  <a:cubicBezTo>
                    <a:pt x="1149541" y="106057"/>
                    <a:pt x="1153727" y="101699"/>
                    <a:pt x="1158309" y="97855"/>
                  </a:cubicBezTo>
                  <a:cubicBezTo>
                    <a:pt x="1158151" y="101540"/>
                    <a:pt x="1159731" y="105146"/>
                    <a:pt x="1164313" y="107166"/>
                  </a:cubicBezTo>
                  <a:cubicBezTo>
                    <a:pt x="1188287" y="117785"/>
                    <a:pt x="1212224" y="128444"/>
                    <a:pt x="1236199" y="139063"/>
                  </a:cubicBezTo>
                  <a:cubicBezTo>
                    <a:pt x="1250141" y="145283"/>
                    <a:pt x="1262346" y="124640"/>
                    <a:pt x="1248245" y="118380"/>
                  </a:cubicBezTo>
                  <a:cubicBezTo>
                    <a:pt x="1225100" y="108117"/>
                    <a:pt x="1201994" y="97816"/>
                    <a:pt x="1178848" y="87554"/>
                  </a:cubicBezTo>
                  <a:cubicBezTo>
                    <a:pt x="1185010" y="86048"/>
                    <a:pt x="1191329" y="85295"/>
                    <a:pt x="1197768" y="86286"/>
                  </a:cubicBezTo>
                  <a:cubicBezTo>
                    <a:pt x="1219096" y="89614"/>
                    <a:pt x="1239635" y="96191"/>
                    <a:pt x="1258633" y="105859"/>
                  </a:cubicBezTo>
                  <a:cubicBezTo>
                    <a:pt x="1287585" y="120519"/>
                    <a:pt x="1312271" y="141598"/>
                    <a:pt x="1332099" y="168621"/>
                  </a:cubicBezTo>
                  <a:cubicBezTo>
                    <a:pt x="1344304" y="185223"/>
                    <a:pt x="1344777" y="208402"/>
                    <a:pt x="1333284" y="226351"/>
                  </a:cubicBezTo>
                  <a:lnTo>
                    <a:pt x="1273169" y="320335"/>
                  </a:lnTo>
                  <a:cubicBezTo>
                    <a:pt x="1260845" y="339591"/>
                    <a:pt x="1257962" y="363206"/>
                    <a:pt x="1265308" y="385078"/>
                  </a:cubicBezTo>
                  <a:cubicBezTo>
                    <a:pt x="1273840" y="410555"/>
                    <a:pt x="1285689" y="434764"/>
                    <a:pt x="1300461" y="457111"/>
                  </a:cubicBezTo>
                  <a:cubicBezTo>
                    <a:pt x="1311639" y="473951"/>
                    <a:pt x="1324475" y="489720"/>
                    <a:pt x="1338695" y="503984"/>
                  </a:cubicBezTo>
                  <a:cubicBezTo>
                    <a:pt x="1356074" y="521418"/>
                    <a:pt x="1381313" y="528828"/>
                    <a:pt x="1405209" y="524548"/>
                  </a:cubicBezTo>
                  <a:cubicBezTo>
                    <a:pt x="1413148" y="545786"/>
                    <a:pt x="1421087" y="566984"/>
                    <a:pt x="1429026" y="588222"/>
                  </a:cubicBezTo>
                  <a:cubicBezTo>
                    <a:pt x="1434398" y="602565"/>
                    <a:pt x="1457583" y="596345"/>
                    <a:pt x="1452133" y="581843"/>
                  </a:cubicBezTo>
                  <a:cubicBezTo>
                    <a:pt x="1444153" y="560526"/>
                    <a:pt x="1436175" y="539209"/>
                    <a:pt x="1428196" y="517892"/>
                  </a:cubicBezTo>
                  <a:cubicBezTo>
                    <a:pt x="1428118" y="517654"/>
                    <a:pt x="1427920" y="517536"/>
                    <a:pt x="1427841" y="517297"/>
                  </a:cubicBezTo>
                  <a:lnTo>
                    <a:pt x="1466825" y="501845"/>
                  </a:lnTo>
                  <a:cubicBezTo>
                    <a:pt x="1465917" y="504579"/>
                    <a:pt x="1465798" y="507590"/>
                    <a:pt x="1467141" y="510760"/>
                  </a:cubicBezTo>
                  <a:cubicBezTo>
                    <a:pt x="1475120" y="529422"/>
                    <a:pt x="1483137" y="548084"/>
                    <a:pt x="1491117" y="566746"/>
                  </a:cubicBezTo>
                  <a:cubicBezTo>
                    <a:pt x="1497159" y="580892"/>
                    <a:pt x="1517817" y="568688"/>
                    <a:pt x="1511773" y="554622"/>
                  </a:cubicBezTo>
                  <a:cubicBezTo>
                    <a:pt x="1503795" y="535999"/>
                    <a:pt x="1495816" y="517337"/>
                    <a:pt x="1487838" y="498675"/>
                  </a:cubicBezTo>
                  <a:cubicBezTo>
                    <a:pt x="1487087" y="496932"/>
                    <a:pt x="1486140" y="495624"/>
                    <a:pt x="1484995" y="494634"/>
                  </a:cubicBezTo>
                  <a:lnTo>
                    <a:pt x="1519357" y="481043"/>
                  </a:lnTo>
                  <a:lnTo>
                    <a:pt x="1533813" y="531879"/>
                  </a:lnTo>
                  <a:cubicBezTo>
                    <a:pt x="1538039" y="546697"/>
                    <a:pt x="1561145" y="540398"/>
                    <a:pt x="1556919" y="525499"/>
                  </a:cubicBezTo>
                  <a:cubicBezTo>
                    <a:pt x="1551942" y="508066"/>
                    <a:pt x="1546966" y="490632"/>
                    <a:pt x="1541989" y="473158"/>
                  </a:cubicBezTo>
                  <a:cubicBezTo>
                    <a:pt x="1549692" y="471296"/>
                    <a:pt x="1557591" y="470702"/>
                    <a:pt x="1565253" y="472326"/>
                  </a:cubicBezTo>
                  <a:cubicBezTo>
                    <a:pt x="1565293" y="473476"/>
                    <a:pt x="1565293" y="474624"/>
                    <a:pt x="1565727" y="475892"/>
                  </a:cubicBezTo>
                  <a:cubicBezTo>
                    <a:pt x="1573745" y="498556"/>
                    <a:pt x="1581723" y="521220"/>
                    <a:pt x="1589703" y="543884"/>
                  </a:cubicBezTo>
                  <a:cubicBezTo>
                    <a:pt x="1594798" y="558347"/>
                    <a:pt x="1617944" y="552086"/>
                    <a:pt x="1612769" y="537505"/>
                  </a:cubicBezTo>
                  <a:cubicBezTo>
                    <a:pt x="1607634" y="522924"/>
                    <a:pt x="1602499" y="508304"/>
                    <a:pt x="1597326" y="493722"/>
                  </a:cubicBezTo>
                  <a:cubicBezTo>
                    <a:pt x="1607792" y="505609"/>
                    <a:pt x="1616759" y="518486"/>
                    <a:pt x="1623236" y="532711"/>
                  </a:cubicBezTo>
                  <a:cubicBezTo>
                    <a:pt x="1639429" y="568292"/>
                    <a:pt x="1638798" y="602486"/>
                    <a:pt x="1635441" y="624952"/>
                  </a:cubicBezTo>
                  <a:cubicBezTo>
                    <a:pt x="1632834" y="642346"/>
                    <a:pt x="1620747" y="657442"/>
                    <a:pt x="1603922" y="664336"/>
                  </a:cubicBezTo>
                  <a:lnTo>
                    <a:pt x="1466351" y="720560"/>
                  </a:lnTo>
                  <a:cubicBezTo>
                    <a:pt x="1447550" y="728247"/>
                    <a:pt x="1433015" y="742710"/>
                    <a:pt x="1425431" y="761292"/>
                  </a:cubicBezTo>
                  <a:cubicBezTo>
                    <a:pt x="1416032" y="784115"/>
                    <a:pt x="1410937" y="808086"/>
                    <a:pt x="1410264" y="832573"/>
                  </a:cubicBezTo>
                  <a:cubicBezTo>
                    <a:pt x="1409554" y="858803"/>
                    <a:pt x="1413898" y="884597"/>
                    <a:pt x="1423101" y="909282"/>
                  </a:cubicBezTo>
                  <a:cubicBezTo>
                    <a:pt x="1427565" y="921248"/>
                    <a:pt x="1435267" y="931510"/>
                    <a:pt x="1444984" y="939672"/>
                  </a:cubicBezTo>
                  <a:cubicBezTo>
                    <a:pt x="1437517" y="965545"/>
                    <a:pt x="1430092" y="991459"/>
                    <a:pt x="1422588" y="1017371"/>
                  </a:cubicBezTo>
                  <a:cubicBezTo>
                    <a:pt x="1418362" y="1032230"/>
                    <a:pt x="1441428" y="1038570"/>
                    <a:pt x="1445693" y="1023711"/>
                  </a:cubicBezTo>
                  <a:cubicBezTo>
                    <a:pt x="1452487" y="1000057"/>
                    <a:pt x="1459320" y="976402"/>
                    <a:pt x="1466114" y="952747"/>
                  </a:cubicBezTo>
                  <a:lnTo>
                    <a:pt x="1487047" y="963049"/>
                  </a:lnTo>
                  <a:cubicBezTo>
                    <a:pt x="1486100" y="964555"/>
                    <a:pt x="1485389" y="966298"/>
                    <a:pt x="1485153" y="968398"/>
                  </a:cubicBezTo>
                  <a:lnTo>
                    <a:pt x="1477332" y="1040352"/>
                  </a:lnTo>
                  <a:cubicBezTo>
                    <a:pt x="1475634" y="1055687"/>
                    <a:pt x="1499609" y="1055568"/>
                    <a:pt x="1501267" y="1040352"/>
                  </a:cubicBezTo>
                  <a:lnTo>
                    <a:pt x="1508534" y="973629"/>
                  </a:lnTo>
                  <a:lnTo>
                    <a:pt x="1535354" y="986783"/>
                  </a:lnTo>
                  <a:cubicBezTo>
                    <a:pt x="1534801" y="987575"/>
                    <a:pt x="1534208" y="988249"/>
                    <a:pt x="1533813" y="989240"/>
                  </a:cubicBezTo>
                  <a:cubicBezTo>
                    <a:pt x="1525835" y="1010556"/>
                    <a:pt x="1517857" y="1031873"/>
                    <a:pt x="1509877" y="1053190"/>
                  </a:cubicBezTo>
                  <a:cubicBezTo>
                    <a:pt x="1504466" y="1067652"/>
                    <a:pt x="1527612" y="1073913"/>
                    <a:pt x="1532944" y="1059530"/>
                  </a:cubicBezTo>
                  <a:cubicBezTo>
                    <a:pt x="1540765" y="1038768"/>
                    <a:pt x="1548545" y="1017926"/>
                    <a:pt x="1556327" y="997124"/>
                  </a:cubicBezTo>
                  <a:lnTo>
                    <a:pt x="1591046" y="1014162"/>
                  </a:lnTo>
                  <a:cubicBezTo>
                    <a:pt x="1588596" y="1015509"/>
                    <a:pt x="1586622" y="1017728"/>
                    <a:pt x="1585673" y="1021215"/>
                  </a:cubicBezTo>
                  <a:cubicBezTo>
                    <a:pt x="1580381" y="1041184"/>
                    <a:pt x="1575049" y="1061155"/>
                    <a:pt x="1569717" y="1081163"/>
                  </a:cubicBezTo>
                  <a:cubicBezTo>
                    <a:pt x="1565727" y="1096101"/>
                    <a:pt x="1588834" y="1102441"/>
                    <a:pt x="1592822" y="1087543"/>
                  </a:cubicBezTo>
                  <a:cubicBezTo>
                    <a:pt x="1598155" y="1067573"/>
                    <a:pt x="1603448" y="1047564"/>
                    <a:pt x="1608779" y="1027594"/>
                  </a:cubicBezTo>
                  <a:cubicBezTo>
                    <a:pt x="1609214" y="1025930"/>
                    <a:pt x="1609214" y="1024464"/>
                    <a:pt x="1609056" y="1023038"/>
                  </a:cubicBezTo>
                  <a:lnTo>
                    <a:pt x="1617786" y="1027317"/>
                  </a:lnTo>
                  <a:cubicBezTo>
                    <a:pt x="1637099" y="1036826"/>
                    <a:pt x="1648672" y="1057073"/>
                    <a:pt x="1646618" y="1077717"/>
                  </a:cubicBezTo>
                  <a:cubicBezTo>
                    <a:pt x="1643933" y="1104580"/>
                    <a:pt x="1635085" y="1129107"/>
                    <a:pt x="1620352" y="1150661"/>
                  </a:cubicBezTo>
                  <a:cubicBezTo>
                    <a:pt x="1607002" y="1170235"/>
                    <a:pt x="1589623" y="1186242"/>
                    <a:pt x="1568610" y="1198208"/>
                  </a:cubicBezTo>
                  <a:cubicBezTo>
                    <a:pt x="1553918" y="1206608"/>
                    <a:pt x="1535670" y="1207321"/>
                    <a:pt x="1520463" y="1200110"/>
                  </a:cubicBezTo>
                  <a:lnTo>
                    <a:pt x="1409554" y="1147333"/>
                  </a:lnTo>
                  <a:cubicBezTo>
                    <a:pt x="1394229" y="1140043"/>
                    <a:pt x="1377008" y="1138101"/>
                    <a:pt x="1360616" y="1141944"/>
                  </a:cubicBezTo>
                  <a:cubicBezTo>
                    <a:pt x="1332731" y="1148442"/>
                    <a:pt x="1307965" y="1161042"/>
                    <a:pt x="1287071" y="1179387"/>
                  </a:cubicBezTo>
                  <a:cubicBezTo>
                    <a:pt x="1254485" y="1208034"/>
                    <a:pt x="1240425" y="1243140"/>
                    <a:pt x="1234382" y="1267587"/>
                  </a:cubicBezTo>
                  <a:cubicBezTo>
                    <a:pt x="1230788" y="1282088"/>
                    <a:pt x="1232288" y="1297184"/>
                    <a:pt x="1237502" y="1311092"/>
                  </a:cubicBezTo>
                  <a:cubicBezTo>
                    <a:pt x="1217595" y="1327298"/>
                    <a:pt x="1197688" y="1343503"/>
                    <a:pt x="1177781" y="1359709"/>
                  </a:cubicBezTo>
                  <a:cubicBezTo>
                    <a:pt x="1165813" y="1369456"/>
                    <a:pt x="1182877" y="1386335"/>
                    <a:pt x="1194727" y="1376667"/>
                  </a:cubicBezTo>
                  <a:cubicBezTo>
                    <a:pt x="1212895" y="1361888"/>
                    <a:pt x="1231024" y="1347109"/>
                    <a:pt x="1249194" y="1332330"/>
                  </a:cubicBezTo>
                  <a:cubicBezTo>
                    <a:pt x="1249312" y="1332449"/>
                    <a:pt x="1249390" y="1332647"/>
                    <a:pt x="1249510" y="1332766"/>
                  </a:cubicBezTo>
                  <a:lnTo>
                    <a:pt x="1259226" y="1344573"/>
                  </a:lnTo>
                  <a:cubicBezTo>
                    <a:pt x="1243861" y="1358758"/>
                    <a:pt x="1228496" y="1372943"/>
                    <a:pt x="1213171" y="1387127"/>
                  </a:cubicBezTo>
                  <a:cubicBezTo>
                    <a:pt x="1201836" y="1397588"/>
                    <a:pt x="1218780" y="1414507"/>
                    <a:pt x="1230076" y="1404086"/>
                  </a:cubicBezTo>
                  <a:cubicBezTo>
                    <a:pt x="1244888" y="1390416"/>
                    <a:pt x="1259660" y="1376747"/>
                    <a:pt x="1274432" y="1363077"/>
                  </a:cubicBezTo>
                  <a:lnTo>
                    <a:pt x="1291771" y="1384116"/>
                  </a:lnTo>
                  <a:cubicBezTo>
                    <a:pt x="1277513" y="1398420"/>
                    <a:pt x="1263215" y="1412684"/>
                    <a:pt x="1248956" y="1426987"/>
                  </a:cubicBezTo>
                  <a:cubicBezTo>
                    <a:pt x="1238055" y="1437884"/>
                    <a:pt x="1254960" y="1454882"/>
                    <a:pt x="1265900" y="1443946"/>
                  </a:cubicBezTo>
                  <a:cubicBezTo>
                    <a:pt x="1279606" y="1430197"/>
                    <a:pt x="1293351" y="1416448"/>
                    <a:pt x="1307096" y="1402699"/>
                  </a:cubicBezTo>
                  <a:lnTo>
                    <a:pt x="1326332" y="1426037"/>
                  </a:lnTo>
                  <a:cubicBezTo>
                    <a:pt x="1328939" y="1429286"/>
                    <a:pt x="1330993" y="1432773"/>
                    <a:pt x="1332731" y="1436339"/>
                  </a:cubicBezTo>
                  <a:cubicBezTo>
                    <a:pt x="1315707" y="1452148"/>
                    <a:pt x="1298684" y="1467957"/>
                    <a:pt x="1281660" y="1483767"/>
                  </a:cubicBezTo>
                  <a:cubicBezTo>
                    <a:pt x="1270324" y="1494267"/>
                    <a:pt x="1287309" y="1511185"/>
                    <a:pt x="1298604" y="1500725"/>
                  </a:cubicBezTo>
                  <a:cubicBezTo>
                    <a:pt x="1311599" y="1488640"/>
                    <a:pt x="1324595" y="1476555"/>
                    <a:pt x="1337588" y="1464510"/>
                  </a:cubicBezTo>
                  <a:cubicBezTo>
                    <a:pt x="1336404" y="1475921"/>
                    <a:pt x="1331586" y="1487055"/>
                    <a:pt x="1322896" y="1495930"/>
                  </a:cubicBezTo>
                  <a:cubicBezTo>
                    <a:pt x="1305753" y="1513444"/>
                    <a:pt x="1286479" y="1528619"/>
                    <a:pt x="1265624" y="1541061"/>
                  </a:cubicBezTo>
                  <a:cubicBezTo>
                    <a:pt x="1249154" y="1550926"/>
                    <a:pt x="1231577" y="1559128"/>
                    <a:pt x="1213409" y="1565468"/>
                  </a:cubicBezTo>
                  <a:cubicBezTo>
                    <a:pt x="1190105" y="1573551"/>
                    <a:pt x="1162654" y="1561783"/>
                    <a:pt x="1151397" y="1539198"/>
                  </a:cubicBezTo>
                  <a:lnTo>
                    <a:pt x="1105184" y="1446561"/>
                  </a:lnTo>
                  <a:cubicBezTo>
                    <a:pt x="1098075" y="1432258"/>
                    <a:pt x="1086740" y="1420807"/>
                    <a:pt x="1072520" y="1413357"/>
                  </a:cubicBezTo>
                  <a:cubicBezTo>
                    <a:pt x="1048585" y="1400837"/>
                    <a:pt x="1008534" y="1385780"/>
                    <a:pt x="958688" y="1388871"/>
                  </a:cubicBezTo>
                  <a:cubicBezTo>
                    <a:pt x="927406" y="1390892"/>
                    <a:pt x="897388" y="1399648"/>
                    <a:pt x="869463" y="1414903"/>
                  </a:cubicBezTo>
                  <a:cubicBezTo>
                    <a:pt x="852360" y="1424253"/>
                    <a:pt x="840116" y="1440736"/>
                    <a:pt x="834744" y="1459874"/>
                  </a:cubicBezTo>
                  <a:cubicBezTo>
                    <a:pt x="812270" y="1458646"/>
                    <a:pt x="789796" y="1457378"/>
                    <a:pt x="767322" y="1456110"/>
                  </a:cubicBezTo>
                  <a:cubicBezTo>
                    <a:pt x="751879" y="1455278"/>
                    <a:pt x="751997" y="1479249"/>
                    <a:pt x="767322" y="1480121"/>
                  </a:cubicBezTo>
                  <a:cubicBezTo>
                    <a:pt x="788295" y="1481270"/>
                    <a:pt x="809229" y="1482459"/>
                    <a:pt x="830203" y="1483608"/>
                  </a:cubicBezTo>
                  <a:lnTo>
                    <a:pt x="826292" y="1510987"/>
                  </a:lnTo>
                  <a:cubicBezTo>
                    <a:pt x="805042" y="1507619"/>
                    <a:pt x="783714" y="1504212"/>
                    <a:pt x="762464" y="1500804"/>
                  </a:cubicBezTo>
                  <a:cubicBezTo>
                    <a:pt x="747415" y="1498387"/>
                    <a:pt x="740938" y="1521487"/>
                    <a:pt x="756105" y="1523904"/>
                  </a:cubicBezTo>
                  <a:cubicBezTo>
                    <a:pt x="778381" y="1527470"/>
                    <a:pt x="800658" y="1531036"/>
                    <a:pt x="822934" y="1534602"/>
                  </a:cubicBezTo>
                  <a:lnTo>
                    <a:pt x="819459" y="1558930"/>
                  </a:lnTo>
                  <a:cubicBezTo>
                    <a:pt x="800737" y="1556593"/>
                    <a:pt x="782015" y="1554294"/>
                    <a:pt x="763294" y="1551957"/>
                  </a:cubicBezTo>
                  <a:cubicBezTo>
                    <a:pt x="748087" y="1550015"/>
                    <a:pt x="748245" y="1574026"/>
                    <a:pt x="763294" y="1575928"/>
                  </a:cubicBezTo>
                  <a:cubicBezTo>
                    <a:pt x="780909" y="1578107"/>
                    <a:pt x="798525" y="1580326"/>
                    <a:pt x="816101" y="1582505"/>
                  </a:cubicBezTo>
                  <a:lnTo>
                    <a:pt x="814048" y="1596690"/>
                  </a:lnTo>
                  <a:cubicBezTo>
                    <a:pt x="813889" y="1597879"/>
                    <a:pt x="813376" y="1598909"/>
                    <a:pt x="813139" y="1600058"/>
                  </a:cubicBezTo>
                  <a:lnTo>
                    <a:pt x="751365" y="1600058"/>
                  </a:lnTo>
                  <a:cubicBezTo>
                    <a:pt x="735961" y="1600058"/>
                    <a:pt x="735961" y="1624030"/>
                    <a:pt x="751365" y="1624030"/>
                  </a:cubicBezTo>
                  <a:lnTo>
                    <a:pt x="801251" y="1624030"/>
                  </a:lnTo>
                  <a:cubicBezTo>
                    <a:pt x="795721" y="1630250"/>
                    <a:pt x="788849" y="1635282"/>
                    <a:pt x="780751" y="1638056"/>
                  </a:cubicBezTo>
                  <a:cubicBezTo>
                    <a:pt x="760133" y="1645188"/>
                    <a:pt x="739121" y="1648437"/>
                    <a:pt x="717121" y="1647565"/>
                  </a:cubicBezTo>
                  <a:cubicBezTo>
                    <a:pt x="691210" y="1646496"/>
                    <a:pt x="666090" y="1639720"/>
                    <a:pt x="642589" y="1627318"/>
                  </a:cubicBezTo>
                  <a:cubicBezTo>
                    <a:pt x="624499" y="1617730"/>
                    <a:pt x="613993" y="1597958"/>
                    <a:pt x="615967" y="1576958"/>
                  </a:cubicBezTo>
                  <a:lnTo>
                    <a:pt x="628725" y="1439231"/>
                  </a:lnTo>
                  <a:cubicBezTo>
                    <a:pt x="631134" y="1412961"/>
                    <a:pt x="619759" y="1387722"/>
                    <a:pt x="598272" y="1371675"/>
                  </a:cubicBezTo>
                  <a:close/>
                  <a:moveTo>
                    <a:pt x="1360853" y="488175"/>
                  </a:moveTo>
                  <a:cubicBezTo>
                    <a:pt x="1359866" y="488690"/>
                    <a:pt x="1359036" y="489284"/>
                    <a:pt x="1358246" y="490038"/>
                  </a:cubicBezTo>
                  <a:cubicBezTo>
                    <a:pt x="1357259" y="489166"/>
                    <a:pt x="1356034" y="488611"/>
                    <a:pt x="1355087" y="487660"/>
                  </a:cubicBezTo>
                  <a:cubicBezTo>
                    <a:pt x="1353980" y="486550"/>
                    <a:pt x="1353071" y="485283"/>
                    <a:pt x="1351966" y="484173"/>
                  </a:cubicBezTo>
                  <a:cubicBezTo>
                    <a:pt x="1354889" y="485679"/>
                    <a:pt x="1357891" y="486868"/>
                    <a:pt x="1360853" y="488175"/>
                  </a:cubicBezTo>
                  <a:close/>
                  <a:moveTo>
                    <a:pt x="631885" y="1647803"/>
                  </a:moveTo>
                  <a:cubicBezTo>
                    <a:pt x="658427" y="1661829"/>
                    <a:pt x="686786" y="1669516"/>
                    <a:pt x="716212" y="1670705"/>
                  </a:cubicBezTo>
                  <a:cubicBezTo>
                    <a:pt x="802633" y="1674112"/>
                    <a:pt x="838101" y="1657946"/>
                    <a:pt x="851728" y="1575334"/>
                  </a:cubicBezTo>
                  <a:cubicBezTo>
                    <a:pt x="869739" y="1466570"/>
                    <a:pt x="935305" y="1367792"/>
                    <a:pt x="1061856" y="1433921"/>
                  </a:cubicBezTo>
                  <a:cubicBezTo>
                    <a:pt x="1071730" y="1439072"/>
                    <a:pt x="1079551" y="1447037"/>
                    <a:pt x="1084488" y="1456902"/>
                  </a:cubicBezTo>
                  <a:lnTo>
                    <a:pt x="1130739" y="1549579"/>
                  </a:lnTo>
                  <a:cubicBezTo>
                    <a:pt x="1147053" y="1582228"/>
                    <a:pt x="1187024" y="1599147"/>
                    <a:pt x="1221031" y="1587340"/>
                  </a:cubicBezTo>
                  <a:cubicBezTo>
                    <a:pt x="1240662" y="1580485"/>
                    <a:pt x="1259660" y="1571609"/>
                    <a:pt x="1277473" y="1560951"/>
                  </a:cubicBezTo>
                  <a:cubicBezTo>
                    <a:pt x="1345922" y="1520060"/>
                    <a:pt x="1390634" y="1471682"/>
                    <a:pt x="1349201" y="1395924"/>
                  </a:cubicBezTo>
                  <a:cubicBezTo>
                    <a:pt x="1320881" y="1344137"/>
                    <a:pt x="1246151" y="1166154"/>
                    <a:pt x="1367449" y="1160250"/>
                  </a:cubicBezTo>
                  <a:cubicBezTo>
                    <a:pt x="1412160" y="1158071"/>
                    <a:pt x="1471762" y="1202567"/>
                    <a:pt x="1510549" y="1221030"/>
                  </a:cubicBezTo>
                  <a:cubicBezTo>
                    <a:pt x="1532471" y="1231451"/>
                    <a:pt x="1558894" y="1230461"/>
                    <a:pt x="1580065" y="1218376"/>
                  </a:cubicBezTo>
                  <a:cubicBezTo>
                    <a:pt x="1604159" y="1204587"/>
                    <a:pt x="1624144" y="1186242"/>
                    <a:pt x="1639469" y="1163736"/>
                  </a:cubicBezTo>
                  <a:cubicBezTo>
                    <a:pt x="1679836" y="1104541"/>
                    <a:pt x="1683075" y="1039917"/>
                    <a:pt x="1634769" y="998234"/>
                  </a:cubicBezTo>
                  <a:cubicBezTo>
                    <a:pt x="1628054" y="992410"/>
                    <a:pt x="1620274" y="987021"/>
                    <a:pt x="1611505" y="982147"/>
                  </a:cubicBezTo>
                  <a:cubicBezTo>
                    <a:pt x="1535630" y="940306"/>
                    <a:pt x="1406236" y="901317"/>
                    <a:pt x="1440007" y="788949"/>
                  </a:cubicBezTo>
                  <a:cubicBezTo>
                    <a:pt x="1458886" y="725989"/>
                    <a:pt x="1555892" y="708951"/>
                    <a:pt x="1612651" y="685772"/>
                  </a:cubicBezTo>
                  <a:cubicBezTo>
                    <a:pt x="1637021" y="675787"/>
                    <a:pt x="1654478" y="653797"/>
                    <a:pt x="1658310" y="628399"/>
                  </a:cubicBezTo>
                  <a:cubicBezTo>
                    <a:pt x="1662141" y="602843"/>
                    <a:pt x="1662773" y="563854"/>
                    <a:pt x="1644328" y="523122"/>
                  </a:cubicBezTo>
                  <a:cubicBezTo>
                    <a:pt x="1625448" y="481638"/>
                    <a:pt x="1585753" y="440153"/>
                    <a:pt x="1536617" y="439241"/>
                  </a:cubicBezTo>
                  <a:cubicBezTo>
                    <a:pt x="1492854" y="438449"/>
                    <a:pt x="1459162" y="478428"/>
                    <a:pt x="1414056" y="476606"/>
                  </a:cubicBezTo>
                  <a:cubicBezTo>
                    <a:pt x="1276999" y="471098"/>
                    <a:pt x="1300461" y="320652"/>
                    <a:pt x="1352756" y="238871"/>
                  </a:cubicBezTo>
                  <a:cubicBezTo>
                    <a:pt x="1369385" y="212879"/>
                    <a:pt x="1368554" y="179160"/>
                    <a:pt x="1350741" y="154872"/>
                  </a:cubicBezTo>
                  <a:cubicBezTo>
                    <a:pt x="1328741" y="124957"/>
                    <a:pt x="1301291" y="101501"/>
                    <a:pt x="1269061" y="85176"/>
                  </a:cubicBezTo>
                  <a:cubicBezTo>
                    <a:pt x="1247889" y="74439"/>
                    <a:pt x="1225060" y="67148"/>
                    <a:pt x="1201322" y="63384"/>
                  </a:cubicBezTo>
                  <a:cubicBezTo>
                    <a:pt x="1081881" y="44603"/>
                    <a:pt x="1093217" y="253967"/>
                    <a:pt x="970774" y="224528"/>
                  </a:cubicBezTo>
                  <a:cubicBezTo>
                    <a:pt x="868238" y="199883"/>
                    <a:pt x="894189" y="22930"/>
                    <a:pt x="802120" y="5456"/>
                  </a:cubicBezTo>
                  <a:cubicBezTo>
                    <a:pt x="768231" y="-923"/>
                    <a:pt x="733433" y="-1795"/>
                    <a:pt x="699623" y="2960"/>
                  </a:cubicBezTo>
                  <a:cubicBezTo>
                    <a:pt x="680744" y="5614"/>
                    <a:pt x="661982" y="10052"/>
                    <a:pt x="643774" y="16154"/>
                  </a:cubicBezTo>
                  <a:cubicBezTo>
                    <a:pt x="596298" y="32083"/>
                    <a:pt x="580537" y="66990"/>
                    <a:pt x="586502" y="112555"/>
                  </a:cubicBezTo>
                  <a:cubicBezTo>
                    <a:pt x="595705" y="182370"/>
                    <a:pt x="604039" y="237643"/>
                    <a:pt x="569874" y="303892"/>
                  </a:cubicBezTo>
                  <a:cubicBezTo>
                    <a:pt x="568886" y="304645"/>
                    <a:pt x="568254" y="305516"/>
                    <a:pt x="567188" y="306269"/>
                  </a:cubicBezTo>
                  <a:cubicBezTo>
                    <a:pt x="495381" y="359521"/>
                    <a:pt x="408920" y="280990"/>
                    <a:pt x="354414" y="239109"/>
                  </a:cubicBezTo>
                  <a:cubicBezTo>
                    <a:pt x="325857" y="217158"/>
                    <a:pt x="282686" y="219932"/>
                    <a:pt x="257605" y="243943"/>
                  </a:cubicBezTo>
                  <a:cubicBezTo>
                    <a:pt x="250614" y="249966"/>
                    <a:pt x="243899" y="255473"/>
                    <a:pt x="237501" y="260743"/>
                  </a:cubicBezTo>
                  <a:cubicBezTo>
                    <a:pt x="191328" y="298899"/>
                    <a:pt x="132437" y="367842"/>
                    <a:pt x="157360" y="433298"/>
                  </a:cubicBezTo>
                  <a:cubicBezTo>
                    <a:pt x="171855" y="471494"/>
                    <a:pt x="200096" y="478508"/>
                    <a:pt x="228653" y="499309"/>
                  </a:cubicBezTo>
                  <a:cubicBezTo>
                    <a:pt x="287505" y="542181"/>
                    <a:pt x="291771" y="643336"/>
                    <a:pt x="225888" y="683118"/>
                  </a:cubicBezTo>
                  <a:cubicBezTo>
                    <a:pt x="188998" y="705425"/>
                    <a:pt x="117467" y="692151"/>
                    <a:pt x="75600" y="692983"/>
                  </a:cubicBezTo>
                  <a:cubicBezTo>
                    <a:pt x="38827" y="693697"/>
                    <a:pt x="8335" y="720164"/>
                    <a:pt x="3121" y="755943"/>
                  </a:cubicBezTo>
                  <a:cubicBezTo>
                    <a:pt x="1305" y="768543"/>
                    <a:pt x="238" y="781341"/>
                    <a:pt x="-78" y="794060"/>
                  </a:cubicBezTo>
                  <a:cubicBezTo>
                    <a:pt x="-670" y="819735"/>
                    <a:pt x="1936" y="845569"/>
                    <a:pt x="7625" y="870848"/>
                  </a:cubicBezTo>
                  <a:cubicBezTo>
                    <a:pt x="25201" y="948746"/>
                    <a:pt x="106448" y="937731"/>
                    <a:pt x="168064" y="943119"/>
                  </a:cubicBezTo>
                  <a:cubicBezTo>
                    <a:pt x="212815" y="947042"/>
                    <a:pt x="251799" y="960672"/>
                    <a:pt x="277512" y="999106"/>
                  </a:cubicBezTo>
                  <a:cubicBezTo>
                    <a:pt x="352557" y="1111118"/>
                    <a:pt x="258632" y="1160765"/>
                    <a:pt x="180901" y="1224478"/>
                  </a:cubicBezTo>
                  <a:cubicBezTo>
                    <a:pt x="154239" y="1246349"/>
                    <a:pt x="145669" y="1282960"/>
                    <a:pt x="160085" y="1313549"/>
                  </a:cubicBezTo>
                  <a:cubicBezTo>
                    <a:pt x="172053" y="1338867"/>
                    <a:pt x="188050" y="1361769"/>
                    <a:pt x="207483" y="1381541"/>
                  </a:cubicBezTo>
                  <a:cubicBezTo>
                    <a:pt x="222689" y="1397033"/>
                    <a:pt x="239989" y="1410465"/>
                    <a:pt x="258988" y="1421599"/>
                  </a:cubicBezTo>
                  <a:cubicBezTo>
                    <a:pt x="313376" y="1453337"/>
                    <a:pt x="332571" y="1428374"/>
                    <a:pt x="371161" y="1394775"/>
                  </a:cubicBezTo>
                  <a:cubicBezTo>
                    <a:pt x="415753" y="1355984"/>
                    <a:pt x="459319" y="1349565"/>
                    <a:pt x="514103" y="1365732"/>
                  </a:cubicBezTo>
                  <a:cubicBezTo>
                    <a:pt x="554746" y="1377737"/>
                    <a:pt x="597641" y="1381818"/>
                    <a:pt x="605619" y="1429286"/>
                  </a:cubicBezTo>
                  <a:cubicBezTo>
                    <a:pt x="612966" y="1473504"/>
                    <a:pt x="597087" y="1530164"/>
                    <a:pt x="592940" y="1574818"/>
                  </a:cubicBezTo>
                  <a:cubicBezTo>
                    <a:pt x="590136" y="1605169"/>
                    <a:pt x="605421" y="1633816"/>
                    <a:pt x="631885" y="1647803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5" name="Freeform 107">
              <a:extLst>
                <a:ext uri="{FF2B5EF4-FFF2-40B4-BE49-F238E27FC236}">
                  <a16:creationId xmlns:a16="http://schemas.microsoft.com/office/drawing/2014/main" id="{A1524032-8B8C-4979-BCB3-C6D76B172277}"/>
                </a:ext>
              </a:extLst>
            </p:cNvPr>
            <p:cNvSpPr/>
            <p:nvPr/>
          </p:nvSpPr>
          <p:spPr>
            <a:xfrm>
              <a:off x="9295685" y="1747020"/>
              <a:ext cx="526284" cy="523195"/>
            </a:xfrm>
            <a:custGeom>
              <a:avLst/>
              <a:gdLst>
                <a:gd name="connsiteX0" fmla="*/ 186398 w 975245"/>
                <a:gd name="connsiteY0" fmla="*/ 834306 h 969519"/>
                <a:gd name="connsiteX1" fmla="*/ 26195 w 975245"/>
                <a:gd name="connsiteY1" fmla="*/ 563170 h 969519"/>
                <a:gd name="connsiteX2" fmla="*/ 86390 w 975245"/>
                <a:gd name="connsiteY2" fmla="*/ 234027 h 969519"/>
                <a:gd name="connsiteX3" fmla="*/ 472440 w 975245"/>
                <a:gd name="connsiteY3" fmla="*/ 23117 h 969519"/>
                <a:gd name="connsiteX4" fmla="*/ 604520 w 975245"/>
                <a:gd name="connsiteY4" fmla="*/ 35955 h 969519"/>
                <a:gd name="connsiteX5" fmla="*/ 951625 w 975245"/>
                <a:gd name="connsiteY5" fmla="*/ 467838 h 969519"/>
                <a:gd name="connsiteX6" fmla="*/ 913431 w 975245"/>
                <a:gd name="connsiteY6" fmla="*/ 652083 h 969519"/>
                <a:gd name="connsiteX7" fmla="*/ 610800 w 975245"/>
                <a:gd name="connsiteY7" fmla="*/ 936849 h 969519"/>
                <a:gd name="connsiteX8" fmla="*/ 525367 w 975245"/>
                <a:gd name="connsiteY8" fmla="*/ 944337 h 969519"/>
                <a:gd name="connsiteX9" fmla="*/ 495664 w 975245"/>
                <a:gd name="connsiteY9" fmla="*/ 944059 h 969519"/>
                <a:gd name="connsiteX10" fmla="*/ 465646 w 975245"/>
                <a:gd name="connsiteY10" fmla="*/ 943743 h 969519"/>
                <a:gd name="connsiteX11" fmla="*/ 416985 w 975245"/>
                <a:gd name="connsiteY11" fmla="*/ 945566 h 969519"/>
                <a:gd name="connsiteX12" fmla="*/ 186398 w 975245"/>
                <a:gd name="connsiteY12" fmla="*/ 834306 h 969519"/>
                <a:gd name="connsiteX13" fmla="*/ 419038 w 975245"/>
                <a:gd name="connsiteY13" fmla="*/ 968626 h 969519"/>
                <a:gd name="connsiteX14" fmla="*/ 465646 w 975245"/>
                <a:gd name="connsiteY14" fmla="*/ 966922 h 969519"/>
                <a:gd name="connsiteX15" fmla="*/ 495308 w 975245"/>
                <a:gd name="connsiteY15" fmla="*/ 967239 h 969519"/>
                <a:gd name="connsiteX16" fmla="*/ 525367 w 975245"/>
                <a:gd name="connsiteY16" fmla="*/ 967516 h 969519"/>
                <a:gd name="connsiteX17" fmla="*/ 615855 w 975245"/>
                <a:gd name="connsiteY17" fmla="*/ 959433 h 969519"/>
                <a:gd name="connsiteX18" fmla="*/ 934601 w 975245"/>
                <a:gd name="connsiteY18" fmla="*/ 661354 h 969519"/>
                <a:gd name="connsiteX19" fmla="*/ 974731 w 975245"/>
                <a:gd name="connsiteY19" fmla="*/ 468829 h 969519"/>
                <a:gd name="connsiteX20" fmla="*/ 608746 w 975245"/>
                <a:gd name="connsiteY20" fmla="*/ 13172 h 969519"/>
                <a:gd name="connsiteX21" fmla="*/ 472440 w 975245"/>
                <a:gd name="connsiteY21" fmla="*/ -62 h 969519"/>
                <a:gd name="connsiteX22" fmla="*/ 66285 w 975245"/>
                <a:gd name="connsiteY22" fmla="*/ 222497 h 969519"/>
                <a:gd name="connsiteX23" fmla="*/ 3168 w 975245"/>
                <a:gd name="connsiteY23" fmla="*/ 565468 h 969519"/>
                <a:gd name="connsiteX24" fmla="*/ 169809 w 975245"/>
                <a:gd name="connsiteY24" fmla="*/ 850432 h 969519"/>
                <a:gd name="connsiteX25" fmla="*/ 400356 w 975245"/>
                <a:gd name="connsiteY25" fmla="*/ 969458 h 969519"/>
                <a:gd name="connsiteX26" fmla="*/ 419038 w 975245"/>
                <a:gd name="connsiteY26" fmla="*/ 968626 h 96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5245" h="969519">
                  <a:moveTo>
                    <a:pt x="186398" y="834306"/>
                  </a:moveTo>
                  <a:cubicBezTo>
                    <a:pt x="114591" y="760370"/>
                    <a:pt x="37018" y="672369"/>
                    <a:pt x="26195" y="563170"/>
                  </a:cubicBezTo>
                  <a:cubicBezTo>
                    <a:pt x="14188" y="441926"/>
                    <a:pt x="36070" y="321949"/>
                    <a:pt x="86390" y="234027"/>
                  </a:cubicBezTo>
                  <a:cubicBezTo>
                    <a:pt x="185964" y="59728"/>
                    <a:pt x="351340" y="23117"/>
                    <a:pt x="472440" y="23117"/>
                  </a:cubicBezTo>
                  <a:cubicBezTo>
                    <a:pt x="514583" y="23117"/>
                    <a:pt x="559018" y="27436"/>
                    <a:pt x="604520" y="35955"/>
                  </a:cubicBezTo>
                  <a:cubicBezTo>
                    <a:pt x="804496" y="73438"/>
                    <a:pt x="960236" y="267191"/>
                    <a:pt x="951625" y="467838"/>
                  </a:cubicBezTo>
                  <a:cubicBezTo>
                    <a:pt x="948544" y="539991"/>
                    <a:pt x="936024" y="600296"/>
                    <a:pt x="913431" y="652083"/>
                  </a:cubicBezTo>
                  <a:cubicBezTo>
                    <a:pt x="841940" y="815960"/>
                    <a:pt x="745763" y="906458"/>
                    <a:pt x="610800" y="936849"/>
                  </a:cubicBezTo>
                  <a:cubicBezTo>
                    <a:pt x="581374" y="943465"/>
                    <a:pt x="551080" y="944337"/>
                    <a:pt x="525367" y="944337"/>
                  </a:cubicBezTo>
                  <a:cubicBezTo>
                    <a:pt x="515452" y="944337"/>
                    <a:pt x="505578" y="944218"/>
                    <a:pt x="495664" y="944059"/>
                  </a:cubicBezTo>
                  <a:cubicBezTo>
                    <a:pt x="485671" y="943901"/>
                    <a:pt x="475639" y="943743"/>
                    <a:pt x="465646" y="943743"/>
                  </a:cubicBezTo>
                  <a:cubicBezTo>
                    <a:pt x="446569" y="943743"/>
                    <a:pt x="431086" y="944337"/>
                    <a:pt x="416985" y="945566"/>
                  </a:cubicBezTo>
                  <a:cubicBezTo>
                    <a:pt x="340636" y="952222"/>
                    <a:pt x="264248" y="914501"/>
                    <a:pt x="186398" y="834306"/>
                  </a:cubicBezTo>
                  <a:close/>
                  <a:moveTo>
                    <a:pt x="419038" y="968626"/>
                  </a:moveTo>
                  <a:cubicBezTo>
                    <a:pt x="432429" y="967476"/>
                    <a:pt x="447240" y="966922"/>
                    <a:pt x="465646" y="966922"/>
                  </a:cubicBezTo>
                  <a:cubicBezTo>
                    <a:pt x="475521" y="966922"/>
                    <a:pt x="485395" y="967080"/>
                    <a:pt x="495308" y="967239"/>
                  </a:cubicBezTo>
                  <a:cubicBezTo>
                    <a:pt x="505342" y="967357"/>
                    <a:pt x="515334" y="967516"/>
                    <a:pt x="525367" y="967516"/>
                  </a:cubicBezTo>
                  <a:cubicBezTo>
                    <a:pt x="552383" y="967516"/>
                    <a:pt x="584218" y="966565"/>
                    <a:pt x="615855" y="959433"/>
                  </a:cubicBezTo>
                  <a:cubicBezTo>
                    <a:pt x="758600" y="927300"/>
                    <a:pt x="859912" y="832602"/>
                    <a:pt x="934601" y="661354"/>
                  </a:cubicBezTo>
                  <a:cubicBezTo>
                    <a:pt x="958418" y="606873"/>
                    <a:pt x="971532" y="543913"/>
                    <a:pt x="974731" y="468829"/>
                  </a:cubicBezTo>
                  <a:cubicBezTo>
                    <a:pt x="983776" y="257127"/>
                    <a:pt x="819585" y="52715"/>
                    <a:pt x="608746" y="13172"/>
                  </a:cubicBezTo>
                  <a:cubicBezTo>
                    <a:pt x="561901" y="4415"/>
                    <a:pt x="516045" y="-62"/>
                    <a:pt x="472440" y="-62"/>
                  </a:cubicBezTo>
                  <a:cubicBezTo>
                    <a:pt x="289961" y="-62"/>
                    <a:pt x="149507" y="76924"/>
                    <a:pt x="66285" y="222497"/>
                  </a:cubicBezTo>
                  <a:cubicBezTo>
                    <a:pt x="13675" y="314500"/>
                    <a:pt x="-9313" y="439509"/>
                    <a:pt x="3168" y="565468"/>
                  </a:cubicBezTo>
                  <a:cubicBezTo>
                    <a:pt x="14741" y="682076"/>
                    <a:pt x="95237" y="773684"/>
                    <a:pt x="169809" y="850432"/>
                  </a:cubicBezTo>
                  <a:cubicBezTo>
                    <a:pt x="246513" y="929399"/>
                    <a:pt x="324086" y="969458"/>
                    <a:pt x="400356" y="969458"/>
                  </a:cubicBezTo>
                  <a:cubicBezTo>
                    <a:pt x="406518" y="969458"/>
                    <a:pt x="412720" y="969180"/>
                    <a:pt x="419038" y="968626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6" name="Freeform 108">
              <a:extLst>
                <a:ext uri="{FF2B5EF4-FFF2-40B4-BE49-F238E27FC236}">
                  <a16:creationId xmlns:a16="http://schemas.microsoft.com/office/drawing/2014/main" id="{EB1FCA85-2301-445D-BB4F-CB280FE6D9C0}"/>
                </a:ext>
              </a:extLst>
            </p:cNvPr>
            <p:cNvSpPr/>
            <p:nvPr/>
          </p:nvSpPr>
          <p:spPr>
            <a:xfrm>
              <a:off x="9335519" y="1786619"/>
              <a:ext cx="446628" cy="443996"/>
            </a:xfrm>
            <a:custGeom>
              <a:avLst/>
              <a:gdLst>
                <a:gd name="connsiteX0" fmla="*/ 163456 w 827635"/>
                <a:gd name="connsiteY0" fmla="*/ 699868 h 822758"/>
                <a:gd name="connsiteX1" fmla="*/ 33035 w 827635"/>
                <a:gd name="connsiteY1" fmla="*/ 476199 h 822758"/>
                <a:gd name="connsiteX2" fmla="*/ 81973 w 827635"/>
                <a:gd name="connsiteY2" fmla="*/ 204429 h 822758"/>
                <a:gd name="connsiteX3" fmla="*/ 395940 w 827635"/>
                <a:gd name="connsiteY3" fmla="*/ 30527 h 822758"/>
                <a:gd name="connsiteX4" fmla="*/ 503531 w 827635"/>
                <a:gd name="connsiteY4" fmla="*/ 41146 h 822758"/>
                <a:gd name="connsiteX5" fmla="*/ 785781 w 827635"/>
                <a:gd name="connsiteY5" fmla="*/ 397271 h 822758"/>
                <a:gd name="connsiteX6" fmla="*/ 754736 w 827635"/>
                <a:gd name="connsiteY6" fmla="*/ 549382 h 822758"/>
                <a:gd name="connsiteX7" fmla="*/ 508587 w 827635"/>
                <a:gd name="connsiteY7" fmla="*/ 784342 h 822758"/>
                <a:gd name="connsiteX8" fmla="*/ 439190 w 827635"/>
                <a:gd name="connsiteY8" fmla="*/ 790563 h 822758"/>
                <a:gd name="connsiteX9" fmla="*/ 414938 w 827635"/>
                <a:gd name="connsiteY9" fmla="*/ 790325 h 822758"/>
                <a:gd name="connsiteX10" fmla="*/ 390370 w 827635"/>
                <a:gd name="connsiteY10" fmla="*/ 790048 h 822758"/>
                <a:gd name="connsiteX11" fmla="*/ 350478 w 827635"/>
                <a:gd name="connsiteY11" fmla="*/ 791554 h 822758"/>
                <a:gd name="connsiteX12" fmla="*/ 163456 w 827635"/>
                <a:gd name="connsiteY12" fmla="*/ 699868 h 822758"/>
                <a:gd name="connsiteX13" fmla="*/ 395189 w 827635"/>
                <a:gd name="connsiteY13" fmla="*/ 820597 h 822758"/>
                <a:gd name="connsiteX14" fmla="*/ 420270 w 827635"/>
                <a:gd name="connsiteY14" fmla="*/ 820835 h 822758"/>
                <a:gd name="connsiteX15" fmla="*/ 445706 w 827635"/>
                <a:gd name="connsiteY15" fmla="*/ 821112 h 822758"/>
                <a:gd name="connsiteX16" fmla="*/ 522529 w 827635"/>
                <a:gd name="connsiteY16" fmla="*/ 814218 h 822758"/>
                <a:gd name="connsiteX17" fmla="*/ 793128 w 827635"/>
                <a:gd name="connsiteY17" fmla="*/ 561348 h 822758"/>
                <a:gd name="connsiteX18" fmla="*/ 827175 w 827635"/>
                <a:gd name="connsiteY18" fmla="*/ 397985 h 822758"/>
                <a:gd name="connsiteX19" fmla="*/ 516447 w 827635"/>
                <a:gd name="connsiteY19" fmla="*/ 11152 h 822758"/>
                <a:gd name="connsiteX20" fmla="*/ 400955 w 827635"/>
                <a:gd name="connsiteY20" fmla="*/ -62 h 822758"/>
                <a:gd name="connsiteX21" fmla="*/ 56220 w 827635"/>
                <a:gd name="connsiteY21" fmla="*/ 188897 h 822758"/>
                <a:gd name="connsiteX22" fmla="*/ 2661 w 827635"/>
                <a:gd name="connsiteY22" fmla="*/ 479726 h 822758"/>
                <a:gd name="connsiteX23" fmla="*/ 143984 w 827635"/>
                <a:gd name="connsiteY23" fmla="*/ 721620 h 822758"/>
                <a:gd name="connsiteX24" fmla="*/ 340050 w 827635"/>
                <a:gd name="connsiteY24" fmla="*/ 822697 h 822758"/>
                <a:gd name="connsiteX25" fmla="*/ 355967 w 827635"/>
                <a:gd name="connsiteY25" fmla="*/ 822023 h 822758"/>
                <a:gd name="connsiteX26" fmla="*/ 395189 w 827635"/>
                <a:gd name="connsiteY26" fmla="*/ 820597 h 82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27635" h="822758">
                  <a:moveTo>
                    <a:pt x="163456" y="699868"/>
                  </a:moveTo>
                  <a:cubicBezTo>
                    <a:pt x="104961" y="638810"/>
                    <a:pt x="41803" y="566102"/>
                    <a:pt x="33035" y="476199"/>
                  </a:cubicBezTo>
                  <a:cubicBezTo>
                    <a:pt x="23240" y="376034"/>
                    <a:pt x="41053" y="276978"/>
                    <a:pt x="81973" y="204429"/>
                  </a:cubicBezTo>
                  <a:cubicBezTo>
                    <a:pt x="162982" y="60680"/>
                    <a:pt x="297432" y="30527"/>
                    <a:pt x="395940" y="30527"/>
                  </a:cubicBezTo>
                  <a:cubicBezTo>
                    <a:pt x="430303" y="30527"/>
                    <a:pt x="466522" y="33855"/>
                    <a:pt x="503531" y="41146"/>
                  </a:cubicBezTo>
                  <a:cubicBezTo>
                    <a:pt x="663930" y="72606"/>
                    <a:pt x="793562" y="236484"/>
                    <a:pt x="785781" y="397271"/>
                  </a:cubicBezTo>
                  <a:cubicBezTo>
                    <a:pt x="782898" y="456824"/>
                    <a:pt x="773102" y="506629"/>
                    <a:pt x="754736" y="549382"/>
                  </a:cubicBezTo>
                  <a:cubicBezTo>
                    <a:pt x="696516" y="684653"/>
                    <a:pt x="618311" y="759301"/>
                    <a:pt x="508587" y="784342"/>
                  </a:cubicBezTo>
                  <a:cubicBezTo>
                    <a:pt x="484730" y="789810"/>
                    <a:pt x="460162" y="790563"/>
                    <a:pt x="439190" y="790563"/>
                  </a:cubicBezTo>
                  <a:cubicBezTo>
                    <a:pt x="431132" y="790563"/>
                    <a:pt x="423034" y="790444"/>
                    <a:pt x="414938" y="790325"/>
                  </a:cubicBezTo>
                  <a:cubicBezTo>
                    <a:pt x="406722" y="790167"/>
                    <a:pt x="398546" y="790048"/>
                    <a:pt x="390370" y="790048"/>
                  </a:cubicBezTo>
                  <a:cubicBezTo>
                    <a:pt x="374729" y="790048"/>
                    <a:pt x="362051" y="790523"/>
                    <a:pt x="350478" y="791554"/>
                  </a:cubicBezTo>
                  <a:cubicBezTo>
                    <a:pt x="288506" y="797022"/>
                    <a:pt x="226692" y="765918"/>
                    <a:pt x="163456" y="699868"/>
                  </a:cubicBezTo>
                  <a:close/>
                  <a:moveTo>
                    <a:pt x="395189" y="820597"/>
                  </a:moveTo>
                  <a:cubicBezTo>
                    <a:pt x="403523" y="820597"/>
                    <a:pt x="411897" y="820715"/>
                    <a:pt x="420270" y="820835"/>
                  </a:cubicBezTo>
                  <a:cubicBezTo>
                    <a:pt x="428762" y="820954"/>
                    <a:pt x="437254" y="821112"/>
                    <a:pt x="445706" y="821112"/>
                  </a:cubicBezTo>
                  <a:cubicBezTo>
                    <a:pt x="468615" y="821112"/>
                    <a:pt x="495631" y="820280"/>
                    <a:pt x="522529" y="814218"/>
                  </a:cubicBezTo>
                  <a:cubicBezTo>
                    <a:pt x="643747" y="786918"/>
                    <a:pt x="729734" y="706564"/>
                    <a:pt x="793128" y="561348"/>
                  </a:cubicBezTo>
                  <a:cubicBezTo>
                    <a:pt x="813311" y="515069"/>
                    <a:pt x="824450" y="461658"/>
                    <a:pt x="827175" y="397985"/>
                  </a:cubicBezTo>
                  <a:cubicBezTo>
                    <a:pt x="834838" y="218218"/>
                    <a:pt x="695489" y="44672"/>
                    <a:pt x="516447" y="11152"/>
                  </a:cubicBezTo>
                  <a:cubicBezTo>
                    <a:pt x="476791" y="3702"/>
                    <a:pt x="437886" y="-62"/>
                    <a:pt x="400955" y="-62"/>
                  </a:cubicBezTo>
                  <a:cubicBezTo>
                    <a:pt x="246125" y="-62"/>
                    <a:pt x="126881" y="65276"/>
                    <a:pt x="56220" y="188897"/>
                  </a:cubicBezTo>
                  <a:cubicBezTo>
                    <a:pt x="11588" y="266914"/>
                    <a:pt x="-7924" y="372943"/>
                    <a:pt x="2661" y="479726"/>
                  </a:cubicBezTo>
                  <a:cubicBezTo>
                    <a:pt x="12496" y="578821"/>
                    <a:pt x="80748" y="656560"/>
                    <a:pt x="143984" y="721620"/>
                  </a:cubicBezTo>
                  <a:cubicBezTo>
                    <a:pt x="209116" y="788701"/>
                    <a:pt x="275077" y="822737"/>
                    <a:pt x="340050" y="822697"/>
                  </a:cubicBezTo>
                  <a:cubicBezTo>
                    <a:pt x="345303" y="822697"/>
                    <a:pt x="350636" y="822459"/>
                    <a:pt x="355967" y="822023"/>
                  </a:cubicBezTo>
                  <a:cubicBezTo>
                    <a:pt x="367224" y="821033"/>
                    <a:pt x="379706" y="820597"/>
                    <a:pt x="395189" y="82059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7" name="Freeform 109">
              <a:extLst>
                <a:ext uri="{FF2B5EF4-FFF2-40B4-BE49-F238E27FC236}">
                  <a16:creationId xmlns:a16="http://schemas.microsoft.com/office/drawing/2014/main" id="{141965A3-1A97-4590-AE17-62C5197CC3FE}"/>
                </a:ext>
              </a:extLst>
            </p:cNvPr>
            <p:cNvSpPr/>
            <p:nvPr/>
          </p:nvSpPr>
          <p:spPr>
            <a:xfrm>
              <a:off x="9344316" y="1728144"/>
              <a:ext cx="90678" cy="38406"/>
            </a:xfrm>
            <a:custGeom>
              <a:avLst/>
              <a:gdLst>
                <a:gd name="connsiteX0" fmla="*/ 8373 w 168034"/>
                <a:gd name="connsiteY0" fmla="*/ 66575 h 71169"/>
                <a:gd name="connsiteX1" fmla="*/ 164429 w 168034"/>
                <a:gd name="connsiteY1" fmla="*/ 20533 h 71169"/>
                <a:gd name="connsiteX2" fmla="*/ 147563 w 168034"/>
                <a:gd name="connsiteY2" fmla="*/ 3536 h 71169"/>
                <a:gd name="connsiteX3" fmla="*/ 14733 w 168034"/>
                <a:gd name="connsiteY3" fmla="*/ 43435 h 71169"/>
                <a:gd name="connsiteX4" fmla="*/ 8373 w 168034"/>
                <a:gd name="connsiteY4" fmla="*/ 66575 h 7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34" h="71169">
                  <a:moveTo>
                    <a:pt x="8373" y="66575"/>
                  </a:moveTo>
                  <a:cubicBezTo>
                    <a:pt x="65605" y="79967"/>
                    <a:pt x="123825" y="63088"/>
                    <a:pt x="164429" y="20533"/>
                  </a:cubicBezTo>
                  <a:cubicBezTo>
                    <a:pt x="175133" y="9360"/>
                    <a:pt x="158267" y="-7598"/>
                    <a:pt x="147563" y="3536"/>
                  </a:cubicBezTo>
                  <a:cubicBezTo>
                    <a:pt x="112766" y="39989"/>
                    <a:pt x="63867" y="54965"/>
                    <a:pt x="14733" y="43435"/>
                  </a:cubicBezTo>
                  <a:cubicBezTo>
                    <a:pt x="-238" y="39909"/>
                    <a:pt x="-6636" y="63049"/>
                    <a:pt x="8373" y="6657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8" name="Freeform 110">
              <a:extLst>
                <a:ext uri="{FF2B5EF4-FFF2-40B4-BE49-F238E27FC236}">
                  <a16:creationId xmlns:a16="http://schemas.microsoft.com/office/drawing/2014/main" id="{C674A47E-AD62-4C81-86AC-1F776AB7877B}"/>
                </a:ext>
              </a:extLst>
            </p:cNvPr>
            <p:cNvSpPr/>
            <p:nvPr/>
          </p:nvSpPr>
          <p:spPr>
            <a:xfrm>
              <a:off x="9244603" y="1855632"/>
              <a:ext cx="46789" cy="100609"/>
            </a:xfrm>
            <a:custGeom>
              <a:avLst/>
              <a:gdLst>
                <a:gd name="connsiteX0" fmla="*/ 20527 w 86704"/>
                <a:gd name="connsiteY0" fmla="*/ 183112 h 186436"/>
                <a:gd name="connsiteX1" fmla="*/ 85184 w 86704"/>
                <a:gd name="connsiteY1" fmla="*/ 11349 h 186436"/>
                <a:gd name="connsiteX2" fmla="*/ 61209 w 86704"/>
                <a:gd name="connsiteY2" fmla="*/ 11349 h 186436"/>
                <a:gd name="connsiteX3" fmla="*/ 3582 w 86704"/>
                <a:gd name="connsiteY3" fmla="*/ 166154 h 186436"/>
                <a:gd name="connsiteX4" fmla="*/ 20527 w 86704"/>
                <a:gd name="connsiteY4" fmla="*/ 183112 h 1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04" h="186436">
                  <a:moveTo>
                    <a:pt x="20527" y="183112"/>
                  </a:moveTo>
                  <a:cubicBezTo>
                    <a:pt x="68635" y="139171"/>
                    <a:pt x="92571" y="76251"/>
                    <a:pt x="85184" y="11349"/>
                  </a:cubicBezTo>
                  <a:cubicBezTo>
                    <a:pt x="83446" y="-3786"/>
                    <a:pt x="59472" y="-3985"/>
                    <a:pt x="61209" y="11349"/>
                  </a:cubicBezTo>
                  <a:cubicBezTo>
                    <a:pt x="67963" y="70545"/>
                    <a:pt x="47582" y="125977"/>
                    <a:pt x="3582" y="166154"/>
                  </a:cubicBezTo>
                  <a:cubicBezTo>
                    <a:pt x="-7833" y="176575"/>
                    <a:pt x="9152" y="193493"/>
                    <a:pt x="20527" y="18311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9" name="Freeform 111">
              <a:extLst>
                <a:ext uri="{FF2B5EF4-FFF2-40B4-BE49-F238E27FC236}">
                  <a16:creationId xmlns:a16="http://schemas.microsoft.com/office/drawing/2014/main" id="{4D940924-9CC4-4DC0-8C25-7A42FC27F496}"/>
                </a:ext>
              </a:extLst>
            </p:cNvPr>
            <p:cNvSpPr/>
            <p:nvPr/>
          </p:nvSpPr>
          <p:spPr>
            <a:xfrm>
              <a:off x="9242770" y="2038606"/>
              <a:ext cx="51991" cy="96802"/>
            </a:xfrm>
            <a:custGeom>
              <a:avLst/>
              <a:gdLst>
                <a:gd name="connsiteX0" fmla="*/ 2950 w 96344"/>
                <a:gd name="connsiteY0" fmla="*/ 20790 h 179381"/>
                <a:gd name="connsiteX1" fmla="*/ 72900 w 96344"/>
                <a:gd name="connsiteY1" fmla="*/ 170642 h 179381"/>
                <a:gd name="connsiteX2" fmla="*/ 95967 w 96344"/>
                <a:gd name="connsiteY2" fmla="*/ 164302 h 179381"/>
                <a:gd name="connsiteX3" fmla="*/ 19894 w 96344"/>
                <a:gd name="connsiteY3" fmla="*/ 3832 h 179381"/>
                <a:gd name="connsiteX4" fmla="*/ 2950 w 96344"/>
                <a:gd name="connsiteY4" fmla="*/ 20790 h 17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4" h="179381">
                  <a:moveTo>
                    <a:pt x="2950" y="20790"/>
                  </a:moveTo>
                  <a:cubicBezTo>
                    <a:pt x="40828" y="63701"/>
                    <a:pt x="63934" y="114180"/>
                    <a:pt x="72900" y="170642"/>
                  </a:cubicBezTo>
                  <a:cubicBezTo>
                    <a:pt x="75309" y="185857"/>
                    <a:pt x="98376" y="179398"/>
                    <a:pt x="95967" y="164302"/>
                  </a:cubicBezTo>
                  <a:cubicBezTo>
                    <a:pt x="86408" y="103799"/>
                    <a:pt x="60301" y="49675"/>
                    <a:pt x="19894" y="3832"/>
                  </a:cubicBezTo>
                  <a:cubicBezTo>
                    <a:pt x="9665" y="-7778"/>
                    <a:pt x="-7241" y="9260"/>
                    <a:pt x="2950" y="2079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0" name="Freeform 112">
              <a:extLst>
                <a:ext uri="{FF2B5EF4-FFF2-40B4-BE49-F238E27FC236}">
                  <a16:creationId xmlns:a16="http://schemas.microsoft.com/office/drawing/2014/main" id="{397C78AC-0859-4F93-A9F6-8A0015B1E1B6}"/>
                </a:ext>
              </a:extLst>
            </p:cNvPr>
            <p:cNvSpPr/>
            <p:nvPr/>
          </p:nvSpPr>
          <p:spPr>
            <a:xfrm>
              <a:off x="9542120" y="2283541"/>
              <a:ext cx="88549" cy="25305"/>
            </a:xfrm>
            <a:custGeom>
              <a:avLst/>
              <a:gdLst>
                <a:gd name="connsiteX0" fmla="*/ 148888 w 164088"/>
                <a:gd name="connsiteY0" fmla="*/ 169 h 46892"/>
                <a:gd name="connsiteX1" fmla="*/ 8474 w 164088"/>
                <a:gd name="connsiteY1" fmla="*/ 23546 h 46892"/>
                <a:gd name="connsiteX2" fmla="*/ 14872 w 164088"/>
                <a:gd name="connsiteY2" fmla="*/ 46685 h 46892"/>
                <a:gd name="connsiteX3" fmla="*/ 155247 w 164088"/>
                <a:gd name="connsiteY3" fmla="*/ 23308 h 46892"/>
                <a:gd name="connsiteX4" fmla="*/ 148888 w 164088"/>
                <a:gd name="connsiteY4" fmla="*/ 169 h 4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8" h="46892">
                  <a:moveTo>
                    <a:pt x="148888" y="169"/>
                  </a:moveTo>
                  <a:cubicBezTo>
                    <a:pt x="102123" y="7974"/>
                    <a:pt x="55318" y="15740"/>
                    <a:pt x="8474" y="23546"/>
                  </a:cubicBezTo>
                  <a:cubicBezTo>
                    <a:pt x="-6654" y="26042"/>
                    <a:pt x="-216" y="49182"/>
                    <a:pt x="14872" y="46685"/>
                  </a:cubicBezTo>
                  <a:cubicBezTo>
                    <a:pt x="61677" y="38880"/>
                    <a:pt x="108481" y="31074"/>
                    <a:pt x="155247" y="23308"/>
                  </a:cubicBezTo>
                  <a:cubicBezTo>
                    <a:pt x="170453" y="20812"/>
                    <a:pt x="164015" y="-2327"/>
                    <a:pt x="148888" y="169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1" name="Freeform 113">
              <a:extLst>
                <a:ext uri="{FF2B5EF4-FFF2-40B4-BE49-F238E27FC236}">
                  <a16:creationId xmlns:a16="http://schemas.microsoft.com/office/drawing/2014/main" id="{AAC1E533-AC5D-4174-B9E8-CD8E613362FE}"/>
                </a:ext>
              </a:extLst>
            </p:cNvPr>
            <p:cNvSpPr/>
            <p:nvPr/>
          </p:nvSpPr>
          <p:spPr>
            <a:xfrm>
              <a:off x="9744209" y="2161035"/>
              <a:ext cx="62665" cy="69717"/>
            </a:xfrm>
            <a:custGeom>
              <a:avLst/>
              <a:gdLst>
                <a:gd name="connsiteX0" fmla="*/ 98033 w 116123"/>
                <a:gd name="connsiteY0" fmla="*/ 1557 h 129191"/>
                <a:gd name="connsiteX1" fmla="*/ 711 w 116123"/>
                <a:gd name="connsiteY1" fmla="*/ 114678 h 129191"/>
                <a:gd name="connsiteX2" fmla="*/ 23817 w 116123"/>
                <a:gd name="connsiteY2" fmla="*/ 121057 h 129191"/>
                <a:gd name="connsiteX3" fmla="*/ 110119 w 116123"/>
                <a:gd name="connsiteY3" fmla="*/ 22279 h 129191"/>
                <a:gd name="connsiteX4" fmla="*/ 98033 w 116123"/>
                <a:gd name="connsiteY4" fmla="*/ 1557 h 12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123" h="129191">
                  <a:moveTo>
                    <a:pt x="98033" y="1557"/>
                  </a:moveTo>
                  <a:cubicBezTo>
                    <a:pt x="52571" y="26717"/>
                    <a:pt x="19117" y="66181"/>
                    <a:pt x="711" y="114678"/>
                  </a:cubicBezTo>
                  <a:cubicBezTo>
                    <a:pt x="-4780" y="129140"/>
                    <a:pt x="18326" y="135361"/>
                    <a:pt x="23817" y="121057"/>
                  </a:cubicBezTo>
                  <a:cubicBezTo>
                    <a:pt x="40011" y="78423"/>
                    <a:pt x="70345" y="44269"/>
                    <a:pt x="110119" y="22279"/>
                  </a:cubicBezTo>
                  <a:cubicBezTo>
                    <a:pt x="123588" y="14830"/>
                    <a:pt x="111501" y="-5893"/>
                    <a:pt x="98033" y="1557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2" name="Freeform 114">
              <a:extLst>
                <a:ext uri="{FF2B5EF4-FFF2-40B4-BE49-F238E27FC236}">
                  <a16:creationId xmlns:a16="http://schemas.microsoft.com/office/drawing/2014/main" id="{A9608442-62D3-45DD-AC32-D04A0DC80822}"/>
                </a:ext>
              </a:extLst>
            </p:cNvPr>
            <p:cNvSpPr/>
            <p:nvPr/>
          </p:nvSpPr>
          <p:spPr>
            <a:xfrm>
              <a:off x="9839681" y="1932786"/>
              <a:ext cx="23533" cy="92140"/>
            </a:xfrm>
            <a:custGeom>
              <a:avLst/>
              <a:gdLst>
                <a:gd name="connsiteX0" fmla="*/ 23940 w 43608"/>
                <a:gd name="connsiteY0" fmla="*/ 159295 h 170742"/>
                <a:gd name="connsiteX1" fmla="*/ 43373 w 43608"/>
                <a:gd name="connsiteY1" fmla="*/ 11345 h 170742"/>
                <a:gd name="connsiteX2" fmla="*/ 19438 w 43608"/>
                <a:gd name="connsiteY2" fmla="*/ 11345 h 170742"/>
                <a:gd name="connsiteX3" fmla="*/ 5 w 43608"/>
                <a:gd name="connsiteY3" fmla="*/ 159295 h 170742"/>
                <a:gd name="connsiteX4" fmla="*/ 23940 w 43608"/>
                <a:gd name="connsiteY4" fmla="*/ 159295 h 1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08" h="170742">
                  <a:moveTo>
                    <a:pt x="23940" y="159295"/>
                  </a:moveTo>
                  <a:cubicBezTo>
                    <a:pt x="30418" y="109965"/>
                    <a:pt x="36896" y="60635"/>
                    <a:pt x="43373" y="11345"/>
                  </a:cubicBezTo>
                  <a:cubicBezTo>
                    <a:pt x="45387" y="-3949"/>
                    <a:pt x="21452" y="-3791"/>
                    <a:pt x="19438" y="11345"/>
                  </a:cubicBezTo>
                  <a:cubicBezTo>
                    <a:pt x="12960" y="60635"/>
                    <a:pt x="6483" y="109965"/>
                    <a:pt x="5" y="159295"/>
                  </a:cubicBezTo>
                  <a:cubicBezTo>
                    <a:pt x="-2009" y="174549"/>
                    <a:pt x="21926" y="174391"/>
                    <a:pt x="23940" y="159295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3" name="Freeform 115">
              <a:extLst>
                <a:ext uri="{FF2B5EF4-FFF2-40B4-BE49-F238E27FC236}">
                  <a16:creationId xmlns:a16="http://schemas.microsoft.com/office/drawing/2014/main" id="{46A80E3D-794E-4B77-9FD8-56898C183786}"/>
                </a:ext>
              </a:extLst>
            </p:cNvPr>
            <p:cNvSpPr/>
            <p:nvPr/>
          </p:nvSpPr>
          <p:spPr>
            <a:xfrm>
              <a:off x="9758899" y="1736640"/>
              <a:ext cx="61333" cy="107454"/>
            </a:xfrm>
            <a:custGeom>
              <a:avLst/>
              <a:gdLst>
                <a:gd name="connsiteX0" fmla="*/ 110036 w 113655"/>
                <a:gd name="connsiteY0" fmla="*/ 178502 h 199120"/>
                <a:gd name="connsiteX1" fmla="*/ 23141 w 113655"/>
                <a:gd name="connsiteY1" fmla="*/ 8561 h 199120"/>
                <a:gd name="connsiteX2" fmla="*/ 75 w 113655"/>
                <a:gd name="connsiteY2" fmla="*/ 14980 h 199120"/>
                <a:gd name="connsiteX3" fmla="*/ 93091 w 113655"/>
                <a:gd name="connsiteY3" fmla="*/ 195500 h 199120"/>
                <a:gd name="connsiteX4" fmla="*/ 110036 w 113655"/>
                <a:gd name="connsiteY4" fmla="*/ 178502 h 19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55" h="199120">
                  <a:moveTo>
                    <a:pt x="110036" y="178502"/>
                  </a:moveTo>
                  <a:cubicBezTo>
                    <a:pt x="63231" y="131510"/>
                    <a:pt x="34082" y="73978"/>
                    <a:pt x="23141" y="8561"/>
                  </a:cubicBezTo>
                  <a:cubicBezTo>
                    <a:pt x="20573" y="-6614"/>
                    <a:pt x="-2493" y="-155"/>
                    <a:pt x="75" y="14980"/>
                  </a:cubicBezTo>
                  <a:cubicBezTo>
                    <a:pt x="11648" y="84161"/>
                    <a:pt x="43641" y="145853"/>
                    <a:pt x="93091" y="195500"/>
                  </a:cubicBezTo>
                  <a:cubicBezTo>
                    <a:pt x="103954" y="206436"/>
                    <a:pt x="120898" y="189438"/>
                    <a:pt x="110036" y="1785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4" name="Freeform 116">
              <a:extLst>
                <a:ext uri="{FF2B5EF4-FFF2-40B4-BE49-F238E27FC236}">
                  <a16:creationId xmlns:a16="http://schemas.microsoft.com/office/drawing/2014/main" id="{63E804ED-1010-4D9C-9ED0-3EB493097D9D}"/>
                </a:ext>
              </a:extLst>
            </p:cNvPr>
            <p:cNvSpPr/>
            <p:nvPr/>
          </p:nvSpPr>
          <p:spPr>
            <a:xfrm>
              <a:off x="9547041" y="1681313"/>
              <a:ext cx="147660" cy="34753"/>
            </a:xfrm>
            <a:custGeom>
              <a:avLst/>
              <a:gdLst>
                <a:gd name="connsiteX0" fmla="*/ 5916 w 273626"/>
                <a:gd name="connsiteY0" fmla="*/ 22002 h 64400"/>
                <a:gd name="connsiteX1" fmla="*/ 264863 w 273626"/>
                <a:gd name="connsiteY1" fmla="*/ 55087 h 64400"/>
                <a:gd name="connsiteX2" fmla="*/ 258504 w 273626"/>
                <a:gd name="connsiteY2" fmla="*/ 31948 h 64400"/>
                <a:gd name="connsiteX3" fmla="*/ 18002 w 273626"/>
                <a:gd name="connsiteY3" fmla="*/ 1280 h 64400"/>
                <a:gd name="connsiteX4" fmla="*/ 5916 w 273626"/>
                <a:gd name="connsiteY4" fmla="*/ 22002 h 6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626" h="64400">
                  <a:moveTo>
                    <a:pt x="5916" y="22002"/>
                  </a:moveTo>
                  <a:cubicBezTo>
                    <a:pt x="87637" y="63170"/>
                    <a:pt x="175440" y="74462"/>
                    <a:pt x="264863" y="55087"/>
                  </a:cubicBezTo>
                  <a:cubicBezTo>
                    <a:pt x="279952" y="51838"/>
                    <a:pt x="273552" y="28699"/>
                    <a:pt x="258504" y="31948"/>
                  </a:cubicBezTo>
                  <a:cubicBezTo>
                    <a:pt x="175599" y="49897"/>
                    <a:pt x="93799" y="39515"/>
                    <a:pt x="18002" y="1280"/>
                  </a:cubicBezTo>
                  <a:cubicBezTo>
                    <a:pt x="4297" y="-5614"/>
                    <a:pt x="-7869" y="15069"/>
                    <a:pt x="5916" y="22002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5" name="Freeform 117">
              <a:extLst>
                <a:ext uri="{FF2B5EF4-FFF2-40B4-BE49-F238E27FC236}">
                  <a16:creationId xmlns:a16="http://schemas.microsoft.com/office/drawing/2014/main" id="{927E411A-852F-466C-82F6-EA6EC7665031}"/>
                </a:ext>
              </a:extLst>
            </p:cNvPr>
            <p:cNvSpPr/>
            <p:nvPr/>
          </p:nvSpPr>
          <p:spPr>
            <a:xfrm>
              <a:off x="9314972" y="1813558"/>
              <a:ext cx="89631" cy="371043"/>
            </a:xfrm>
            <a:custGeom>
              <a:avLst/>
              <a:gdLst>
                <a:gd name="connsiteX0" fmla="*/ 157342 w 166093"/>
                <a:gd name="connsiteY0" fmla="*/ 27241 h 687570"/>
                <a:gd name="connsiteX1" fmla="*/ 164649 w 166093"/>
                <a:gd name="connsiteY1" fmla="*/ 17969 h 687570"/>
                <a:gd name="connsiteX2" fmla="*/ 159357 w 166093"/>
                <a:gd name="connsiteY2" fmla="*/ 1248 h 687570"/>
                <a:gd name="connsiteX3" fmla="*/ 143952 w 166093"/>
                <a:gd name="connsiteY3" fmla="*/ 6241 h 687570"/>
                <a:gd name="connsiteX4" fmla="*/ 139607 w 166093"/>
                <a:gd name="connsiteY4" fmla="*/ 11154 h 687570"/>
                <a:gd name="connsiteX5" fmla="*/ 128824 w 166093"/>
                <a:gd name="connsiteY5" fmla="*/ 682912 h 687570"/>
                <a:gd name="connsiteX6" fmla="*/ 138225 w 166093"/>
                <a:gd name="connsiteY6" fmla="*/ 687508 h 687570"/>
                <a:gd name="connsiteX7" fmla="*/ 145572 w 166093"/>
                <a:gd name="connsiteY7" fmla="*/ 684932 h 687570"/>
                <a:gd name="connsiteX8" fmla="*/ 147626 w 166093"/>
                <a:gd name="connsiteY8" fmla="*/ 668093 h 687570"/>
                <a:gd name="connsiteX9" fmla="*/ 157342 w 166093"/>
                <a:gd name="connsiteY9" fmla="*/ 27241 h 68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93" h="687570">
                  <a:moveTo>
                    <a:pt x="157342" y="27241"/>
                  </a:moveTo>
                  <a:cubicBezTo>
                    <a:pt x="162280" y="21773"/>
                    <a:pt x="163622" y="20267"/>
                    <a:pt x="164649" y="17969"/>
                  </a:cubicBezTo>
                  <a:cubicBezTo>
                    <a:pt x="167533" y="11986"/>
                    <a:pt x="165321" y="4022"/>
                    <a:pt x="159357" y="1248"/>
                  </a:cubicBezTo>
                  <a:cubicBezTo>
                    <a:pt x="153313" y="-1604"/>
                    <a:pt x="146677" y="258"/>
                    <a:pt x="143952" y="6241"/>
                  </a:cubicBezTo>
                  <a:cubicBezTo>
                    <a:pt x="143202" y="7113"/>
                    <a:pt x="141740" y="8737"/>
                    <a:pt x="139607" y="11154"/>
                  </a:cubicBezTo>
                  <a:cubicBezTo>
                    <a:pt x="53266" y="106881"/>
                    <a:pt x="-120603" y="363991"/>
                    <a:pt x="128824" y="682912"/>
                  </a:cubicBezTo>
                  <a:cubicBezTo>
                    <a:pt x="131194" y="685923"/>
                    <a:pt x="134710" y="687508"/>
                    <a:pt x="138225" y="687508"/>
                  </a:cubicBezTo>
                  <a:cubicBezTo>
                    <a:pt x="140832" y="687508"/>
                    <a:pt x="143438" y="686675"/>
                    <a:pt x="145572" y="684932"/>
                  </a:cubicBezTo>
                  <a:cubicBezTo>
                    <a:pt x="150825" y="680851"/>
                    <a:pt x="151694" y="673323"/>
                    <a:pt x="147626" y="668093"/>
                  </a:cubicBezTo>
                  <a:cubicBezTo>
                    <a:pt x="-90545" y="363516"/>
                    <a:pt x="75108" y="118491"/>
                    <a:pt x="157342" y="27241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6" name="Freeform 118">
              <a:extLst>
                <a:ext uri="{FF2B5EF4-FFF2-40B4-BE49-F238E27FC236}">
                  <a16:creationId xmlns:a16="http://schemas.microsoft.com/office/drawing/2014/main" id="{9D491AC2-85DC-46A0-9344-33599D8BBDBF}"/>
                </a:ext>
              </a:extLst>
            </p:cNvPr>
            <p:cNvSpPr/>
            <p:nvPr/>
          </p:nvSpPr>
          <p:spPr>
            <a:xfrm>
              <a:off x="9570472" y="1972385"/>
              <a:ext cx="230750" cy="278542"/>
            </a:xfrm>
            <a:custGeom>
              <a:avLst/>
              <a:gdLst>
                <a:gd name="connsiteX0" fmla="*/ 301119 w 427598"/>
                <a:gd name="connsiteY0" fmla="*/ 356000 h 516160"/>
                <a:gd name="connsiteX1" fmla="*/ 15274 w 427598"/>
                <a:gd name="connsiteY1" fmla="*/ 491985 h 516160"/>
                <a:gd name="connsiteX2" fmla="*/ 11324 w 427598"/>
                <a:gd name="connsiteY2" fmla="*/ 492143 h 516160"/>
                <a:gd name="connsiteX3" fmla="*/ -129 w 427598"/>
                <a:gd name="connsiteY3" fmla="*/ 504624 h 516160"/>
                <a:gd name="connsiteX4" fmla="*/ 11838 w 427598"/>
                <a:gd name="connsiteY4" fmla="*/ 516114 h 516160"/>
                <a:gd name="connsiteX5" fmla="*/ 12351 w 427598"/>
                <a:gd name="connsiteY5" fmla="*/ 516114 h 516160"/>
                <a:gd name="connsiteX6" fmla="*/ 16104 w 427598"/>
                <a:gd name="connsiteY6" fmla="*/ 515956 h 516160"/>
                <a:gd name="connsiteX7" fmla="*/ 320236 w 427598"/>
                <a:gd name="connsiteY7" fmla="*/ 370463 h 516160"/>
                <a:gd name="connsiteX8" fmla="*/ 423680 w 427598"/>
                <a:gd name="connsiteY8" fmla="*/ 10058 h 516160"/>
                <a:gd name="connsiteX9" fmla="*/ 410015 w 427598"/>
                <a:gd name="connsiteY9" fmla="*/ 113 h 516160"/>
                <a:gd name="connsiteX10" fmla="*/ 400061 w 427598"/>
                <a:gd name="connsiteY10" fmla="*/ 13862 h 516160"/>
                <a:gd name="connsiteX11" fmla="*/ 301119 w 427598"/>
                <a:gd name="connsiteY11" fmla="*/ 356000 h 5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7598" h="516160">
                  <a:moveTo>
                    <a:pt x="301119" y="356000"/>
                  </a:moveTo>
                  <a:cubicBezTo>
                    <a:pt x="256684" y="414959"/>
                    <a:pt x="170975" y="486438"/>
                    <a:pt x="15274" y="491985"/>
                  </a:cubicBezTo>
                  <a:lnTo>
                    <a:pt x="11324" y="492143"/>
                  </a:lnTo>
                  <a:cubicBezTo>
                    <a:pt x="4729" y="492421"/>
                    <a:pt x="-406" y="498007"/>
                    <a:pt x="-129" y="504624"/>
                  </a:cubicBezTo>
                  <a:cubicBezTo>
                    <a:pt x="147" y="511082"/>
                    <a:pt x="5440" y="516114"/>
                    <a:pt x="11838" y="516114"/>
                  </a:cubicBezTo>
                  <a:lnTo>
                    <a:pt x="12351" y="516114"/>
                  </a:lnTo>
                  <a:lnTo>
                    <a:pt x="16104" y="515956"/>
                  </a:lnTo>
                  <a:cubicBezTo>
                    <a:pt x="181243" y="510092"/>
                    <a:pt x="272642" y="433581"/>
                    <a:pt x="320236" y="370463"/>
                  </a:cubicBezTo>
                  <a:cubicBezTo>
                    <a:pt x="446707" y="202623"/>
                    <a:pt x="428617" y="40765"/>
                    <a:pt x="423680" y="10058"/>
                  </a:cubicBezTo>
                  <a:cubicBezTo>
                    <a:pt x="422614" y="3481"/>
                    <a:pt x="416334" y="-957"/>
                    <a:pt x="410015" y="113"/>
                  </a:cubicBezTo>
                  <a:cubicBezTo>
                    <a:pt x="403497" y="1143"/>
                    <a:pt x="398994" y="7324"/>
                    <a:pt x="400061" y="13862"/>
                  </a:cubicBezTo>
                  <a:cubicBezTo>
                    <a:pt x="404722" y="42905"/>
                    <a:pt x="421745" y="195926"/>
                    <a:pt x="301119" y="356000"/>
                  </a:cubicBezTo>
                  <a:close/>
                </a:path>
              </a:pathLst>
            </a:custGeom>
            <a:solidFill>
              <a:schemeClr val="bg1"/>
            </a:solidFill>
            <a:ln w="3949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3" name="TextBox 26">
            <a:extLst>
              <a:ext uri="{FF2B5EF4-FFF2-40B4-BE49-F238E27FC236}">
                <a16:creationId xmlns:a16="http://schemas.microsoft.com/office/drawing/2014/main" id="{F59D79EE-172D-496F-A653-5765EF946B0E}"/>
              </a:ext>
            </a:extLst>
          </p:cNvPr>
          <p:cNvSpPr txBox="1"/>
          <p:nvPr/>
        </p:nvSpPr>
        <p:spPr>
          <a:xfrm>
            <a:off x="8455120" y="5062750"/>
            <a:ext cx="1976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de </a:t>
            </a:r>
          </a:p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la plaque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Oval 106">
            <a:extLst>
              <a:ext uri="{FF2B5EF4-FFF2-40B4-BE49-F238E27FC236}">
                <a16:creationId xmlns:a16="http://schemas.microsoft.com/office/drawing/2014/main" id="{8561F600-8590-438D-AB86-CA2E4E742D0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7823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23">
            <a:extLst>
              <a:ext uri="{FF2B5EF4-FFF2-40B4-BE49-F238E27FC236}">
                <a16:creationId xmlns:a16="http://schemas.microsoft.com/office/drawing/2014/main" id="{BF20FA39-BC5E-4ED5-875D-100783D3E78B}"/>
              </a:ext>
            </a:extLst>
          </p:cNvPr>
          <p:cNvSpPr/>
          <p:nvPr/>
        </p:nvSpPr>
        <p:spPr>
          <a:xfrm>
            <a:off x="2789675" y="5243474"/>
            <a:ext cx="1464730" cy="1464728"/>
          </a:xfrm>
          <a:prstGeom prst="ellipse">
            <a:avLst/>
          </a:prstGeom>
          <a:solidFill>
            <a:schemeClr val="accent2">
              <a:alpha val="1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3721942" y="58308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Traitement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d’images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pic>
        <p:nvPicPr>
          <p:cNvPr id="2" name="Graphique 1" descr="Point d’interrogation">
            <a:extLst>
              <a:ext uri="{FF2B5EF4-FFF2-40B4-BE49-F238E27FC236}">
                <a16:creationId xmlns:a16="http://schemas.microsoft.com/office/drawing/2014/main" id="{0A6B29AE-8FBC-4A75-A844-B387FF435D2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269709">
            <a:off x="9019694" y="1473052"/>
            <a:ext cx="914400" cy="914400"/>
          </a:xfrm>
          <a:prstGeom prst="rect">
            <a:avLst/>
          </a:prstGeom>
        </p:spPr>
      </p:pic>
      <p:sp>
        <p:nvSpPr>
          <p:cNvPr id="3" name="TextBox 53">
            <a:extLst>
              <a:ext uri="{FF2B5EF4-FFF2-40B4-BE49-F238E27FC236}">
                <a16:creationId xmlns:a16="http://schemas.microsoft.com/office/drawing/2014/main" id="{9954CF98-BB80-4785-A278-D27B18D81970}"/>
              </a:ext>
            </a:extLst>
          </p:cNvPr>
          <p:cNvSpPr txBox="1"/>
          <p:nvPr/>
        </p:nvSpPr>
        <p:spPr>
          <a:xfrm>
            <a:off x="3159981" y="1730198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Qu’est-ce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qu’une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image numérique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1" name="Group 1">
            <a:extLst>
              <a:ext uri="{FF2B5EF4-FFF2-40B4-BE49-F238E27FC236}">
                <a16:creationId xmlns:a16="http://schemas.microsoft.com/office/drawing/2014/main" id="{2F4A635C-2481-4514-AC08-FAE1A1F6CC1C}"/>
              </a:ext>
            </a:extLst>
          </p:cNvPr>
          <p:cNvGrpSpPr/>
          <p:nvPr/>
        </p:nvGrpSpPr>
        <p:grpSpPr>
          <a:xfrm>
            <a:off x="4931157" y="2210587"/>
            <a:ext cx="3206249" cy="1860007"/>
            <a:chOff x="590804" y="2238918"/>
            <a:chExt cx="6244470" cy="3494982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77DB08AD-0614-4E53-9F83-0ADA4CC7483B}"/>
                </a:ext>
              </a:extLst>
            </p:cNvPr>
            <p:cNvSpPr/>
            <p:nvPr/>
          </p:nvSpPr>
          <p:spPr>
            <a:xfrm>
              <a:off x="590804" y="5463624"/>
              <a:ext cx="6244470" cy="270276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76FC6737-0DF6-4CD0-A648-5FB0A3CE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536" y="2430602"/>
              <a:ext cx="4274002" cy="2732836"/>
            </a:xfrm>
            <a:custGeom>
              <a:avLst/>
              <a:gdLst>
                <a:gd name="T0" fmla="*/ 2226 w 4453"/>
                <a:gd name="T1" fmla="*/ 1 h 2847"/>
                <a:gd name="T2" fmla="*/ 4419 w 4453"/>
                <a:gd name="T3" fmla="*/ 0 h 2847"/>
                <a:gd name="T4" fmla="*/ 4453 w 4453"/>
                <a:gd name="T5" fmla="*/ 35 h 2847"/>
                <a:gd name="T6" fmla="*/ 4453 w 4453"/>
                <a:gd name="T7" fmla="*/ 2813 h 2847"/>
                <a:gd name="T8" fmla="*/ 4419 w 4453"/>
                <a:gd name="T9" fmla="*/ 2847 h 2847"/>
                <a:gd name="T10" fmla="*/ 39 w 4453"/>
                <a:gd name="T11" fmla="*/ 2847 h 2847"/>
                <a:gd name="T12" fmla="*/ 0 w 4453"/>
                <a:gd name="T13" fmla="*/ 2808 h 2847"/>
                <a:gd name="T14" fmla="*/ 0 w 4453"/>
                <a:gd name="T15" fmla="*/ 35 h 2847"/>
                <a:gd name="T16" fmla="*/ 34 w 4453"/>
                <a:gd name="T17" fmla="*/ 0 h 2847"/>
                <a:gd name="T18" fmla="*/ 2226 w 4453"/>
                <a:gd name="T19" fmla="*/ 1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53" h="2847">
                  <a:moveTo>
                    <a:pt x="2226" y="1"/>
                  </a:moveTo>
                  <a:cubicBezTo>
                    <a:pt x="2957" y="1"/>
                    <a:pt x="3688" y="1"/>
                    <a:pt x="4419" y="0"/>
                  </a:cubicBezTo>
                  <a:cubicBezTo>
                    <a:pt x="4447" y="0"/>
                    <a:pt x="4453" y="7"/>
                    <a:pt x="4453" y="35"/>
                  </a:cubicBezTo>
                  <a:cubicBezTo>
                    <a:pt x="4452" y="961"/>
                    <a:pt x="4452" y="1887"/>
                    <a:pt x="4453" y="2813"/>
                  </a:cubicBezTo>
                  <a:cubicBezTo>
                    <a:pt x="4453" y="2840"/>
                    <a:pt x="4446" y="2847"/>
                    <a:pt x="4419" y="2847"/>
                  </a:cubicBezTo>
                  <a:cubicBezTo>
                    <a:pt x="2959" y="2847"/>
                    <a:pt x="1499" y="2847"/>
                    <a:pt x="39" y="2847"/>
                  </a:cubicBezTo>
                  <a:cubicBezTo>
                    <a:pt x="0" y="2847"/>
                    <a:pt x="0" y="2847"/>
                    <a:pt x="0" y="2808"/>
                  </a:cubicBezTo>
                  <a:cubicBezTo>
                    <a:pt x="0" y="1884"/>
                    <a:pt x="0" y="959"/>
                    <a:pt x="0" y="35"/>
                  </a:cubicBezTo>
                  <a:cubicBezTo>
                    <a:pt x="0" y="8"/>
                    <a:pt x="5" y="0"/>
                    <a:pt x="34" y="0"/>
                  </a:cubicBezTo>
                  <a:cubicBezTo>
                    <a:pt x="765" y="1"/>
                    <a:pt x="1495" y="1"/>
                    <a:pt x="2226" y="1"/>
                  </a:cubicBezTo>
                  <a:close/>
                </a:path>
              </a:pathLst>
            </a:custGeom>
            <a:blipFill dpi="0"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2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C6B37358-0B03-444E-81F0-C889EB0F9B7C}"/>
                </a:ext>
              </a:extLst>
            </p:cNvPr>
            <p:cNvGrpSpPr/>
            <p:nvPr/>
          </p:nvGrpSpPr>
          <p:grpSpPr>
            <a:xfrm>
              <a:off x="796810" y="2238918"/>
              <a:ext cx="5787454" cy="3328672"/>
              <a:chOff x="796810" y="2238918"/>
              <a:chExt cx="5787454" cy="3328672"/>
            </a:xfrm>
          </p:grpSpPr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000EDD72-BE21-4FB0-BB62-67146632C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0290" y="2238918"/>
                <a:ext cx="4719724" cy="3117743"/>
              </a:xfrm>
              <a:custGeom>
                <a:avLst/>
                <a:gdLst>
                  <a:gd name="T0" fmla="*/ 4914 w 4918"/>
                  <a:gd name="T1" fmla="*/ 178 h 3248"/>
                  <a:gd name="T2" fmla="*/ 4915 w 4918"/>
                  <a:gd name="T3" fmla="*/ 713 h 3248"/>
                  <a:gd name="T4" fmla="*/ 4915 w 4918"/>
                  <a:gd name="T5" fmla="*/ 2133 h 3248"/>
                  <a:gd name="T6" fmla="*/ 4918 w 4918"/>
                  <a:gd name="T7" fmla="*/ 3248 h 3248"/>
                  <a:gd name="T8" fmla="*/ 1 w 4918"/>
                  <a:gd name="T9" fmla="*/ 3248 h 3248"/>
                  <a:gd name="T10" fmla="*/ 1 w 4918"/>
                  <a:gd name="T11" fmla="*/ 2183 h 3248"/>
                  <a:gd name="T12" fmla="*/ 0 w 4918"/>
                  <a:gd name="T13" fmla="*/ 229 h 3248"/>
                  <a:gd name="T14" fmla="*/ 8 w 4918"/>
                  <a:gd name="T15" fmla="*/ 157 h 3248"/>
                  <a:gd name="T16" fmla="*/ 14 w 4918"/>
                  <a:gd name="T17" fmla="*/ 143 h 3248"/>
                  <a:gd name="T18" fmla="*/ 141 w 4918"/>
                  <a:gd name="T19" fmla="*/ 12 h 3248"/>
                  <a:gd name="T20" fmla="*/ 218 w 4918"/>
                  <a:gd name="T21" fmla="*/ 0 h 3248"/>
                  <a:gd name="T22" fmla="*/ 4712 w 4918"/>
                  <a:gd name="T23" fmla="*/ 1 h 3248"/>
                  <a:gd name="T24" fmla="*/ 4905 w 4918"/>
                  <a:gd name="T25" fmla="*/ 143 h 3248"/>
                  <a:gd name="T26" fmla="*/ 4911 w 4918"/>
                  <a:gd name="T27" fmla="*/ 157 h 3248"/>
                  <a:gd name="T28" fmla="*/ 4913 w 4918"/>
                  <a:gd name="T29" fmla="*/ 167 h 3248"/>
                  <a:gd name="T30" fmla="*/ 4914 w 4918"/>
                  <a:gd name="T31" fmla="*/ 178 h 3248"/>
                  <a:gd name="T32" fmla="*/ 2459 w 4918"/>
                  <a:gd name="T33" fmla="*/ 201 h 3248"/>
                  <a:gd name="T34" fmla="*/ 267 w 4918"/>
                  <a:gd name="T35" fmla="*/ 200 h 3248"/>
                  <a:gd name="T36" fmla="*/ 233 w 4918"/>
                  <a:gd name="T37" fmla="*/ 235 h 3248"/>
                  <a:gd name="T38" fmla="*/ 233 w 4918"/>
                  <a:gd name="T39" fmla="*/ 3008 h 3248"/>
                  <a:gd name="T40" fmla="*/ 272 w 4918"/>
                  <a:gd name="T41" fmla="*/ 3047 h 3248"/>
                  <a:gd name="T42" fmla="*/ 4652 w 4918"/>
                  <a:gd name="T43" fmla="*/ 3047 h 3248"/>
                  <a:gd name="T44" fmla="*/ 4686 w 4918"/>
                  <a:gd name="T45" fmla="*/ 3013 h 3248"/>
                  <a:gd name="T46" fmla="*/ 4686 w 4918"/>
                  <a:gd name="T47" fmla="*/ 235 h 3248"/>
                  <a:gd name="T48" fmla="*/ 4652 w 4918"/>
                  <a:gd name="T49" fmla="*/ 200 h 3248"/>
                  <a:gd name="T50" fmla="*/ 2459 w 4918"/>
                  <a:gd name="T51" fmla="*/ 201 h 3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18" h="3248">
                    <a:moveTo>
                      <a:pt x="4914" y="178"/>
                    </a:moveTo>
                    <a:cubicBezTo>
                      <a:pt x="4914" y="356"/>
                      <a:pt x="4915" y="535"/>
                      <a:pt x="4915" y="713"/>
                    </a:cubicBezTo>
                    <a:cubicBezTo>
                      <a:pt x="4915" y="1187"/>
                      <a:pt x="4915" y="1660"/>
                      <a:pt x="4915" y="2133"/>
                    </a:cubicBezTo>
                    <a:cubicBezTo>
                      <a:pt x="4916" y="2491"/>
                      <a:pt x="4918" y="3248"/>
                      <a:pt x="4918" y="3248"/>
                    </a:cubicBezTo>
                    <a:cubicBezTo>
                      <a:pt x="1" y="3248"/>
                      <a:pt x="1" y="3248"/>
                      <a:pt x="1" y="3248"/>
                    </a:cubicBezTo>
                    <a:cubicBezTo>
                      <a:pt x="1" y="2893"/>
                      <a:pt x="1" y="2537"/>
                      <a:pt x="1" y="2183"/>
                    </a:cubicBezTo>
                    <a:cubicBezTo>
                      <a:pt x="1" y="1532"/>
                      <a:pt x="1" y="880"/>
                      <a:pt x="0" y="229"/>
                    </a:cubicBezTo>
                    <a:cubicBezTo>
                      <a:pt x="0" y="205"/>
                      <a:pt x="2" y="181"/>
                      <a:pt x="8" y="157"/>
                    </a:cubicBezTo>
                    <a:cubicBezTo>
                      <a:pt x="13" y="154"/>
                      <a:pt x="15" y="150"/>
                      <a:pt x="14" y="143"/>
                    </a:cubicBezTo>
                    <a:cubicBezTo>
                      <a:pt x="33" y="77"/>
                      <a:pt x="77" y="34"/>
                      <a:pt x="141" y="12"/>
                    </a:cubicBezTo>
                    <a:cubicBezTo>
                      <a:pt x="166" y="3"/>
                      <a:pt x="191" y="0"/>
                      <a:pt x="218" y="0"/>
                    </a:cubicBezTo>
                    <a:cubicBezTo>
                      <a:pt x="1716" y="1"/>
                      <a:pt x="3214" y="1"/>
                      <a:pt x="4712" y="1"/>
                    </a:cubicBezTo>
                    <a:cubicBezTo>
                      <a:pt x="4802" y="1"/>
                      <a:pt x="4888" y="64"/>
                      <a:pt x="4905" y="143"/>
                    </a:cubicBezTo>
                    <a:cubicBezTo>
                      <a:pt x="4903" y="150"/>
                      <a:pt x="4905" y="154"/>
                      <a:pt x="4911" y="157"/>
                    </a:cubicBezTo>
                    <a:cubicBezTo>
                      <a:pt x="4911" y="160"/>
                      <a:pt x="4912" y="164"/>
                      <a:pt x="4913" y="167"/>
                    </a:cubicBezTo>
                    <a:cubicBezTo>
                      <a:pt x="4908" y="171"/>
                      <a:pt x="4909" y="175"/>
                      <a:pt x="4914" y="178"/>
                    </a:cubicBezTo>
                    <a:close/>
                    <a:moveTo>
                      <a:pt x="2459" y="201"/>
                    </a:moveTo>
                    <a:cubicBezTo>
                      <a:pt x="1728" y="201"/>
                      <a:pt x="998" y="201"/>
                      <a:pt x="267" y="200"/>
                    </a:cubicBezTo>
                    <a:cubicBezTo>
                      <a:pt x="238" y="200"/>
                      <a:pt x="233" y="208"/>
                      <a:pt x="233" y="235"/>
                    </a:cubicBezTo>
                    <a:cubicBezTo>
                      <a:pt x="233" y="1159"/>
                      <a:pt x="233" y="2084"/>
                      <a:pt x="233" y="3008"/>
                    </a:cubicBezTo>
                    <a:cubicBezTo>
                      <a:pt x="233" y="3047"/>
                      <a:pt x="233" y="3047"/>
                      <a:pt x="272" y="3047"/>
                    </a:cubicBezTo>
                    <a:cubicBezTo>
                      <a:pt x="1732" y="3047"/>
                      <a:pt x="3192" y="3047"/>
                      <a:pt x="4652" y="3047"/>
                    </a:cubicBezTo>
                    <a:cubicBezTo>
                      <a:pt x="4679" y="3047"/>
                      <a:pt x="4686" y="3040"/>
                      <a:pt x="4686" y="3013"/>
                    </a:cubicBezTo>
                    <a:cubicBezTo>
                      <a:pt x="4685" y="2087"/>
                      <a:pt x="4685" y="1161"/>
                      <a:pt x="4686" y="235"/>
                    </a:cubicBezTo>
                    <a:cubicBezTo>
                      <a:pt x="4686" y="207"/>
                      <a:pt x="4680" y="200"/>
                      <a:pt x="4652" y="200"/>
                    </a:cubicBezTo>
                    <a:cubicBezTo>
                      <a:pt x="3921" y="201"/>
                      <a:pt x="3190" y="201"/>
                      <a:pt x="2459" y="2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0">
                <a:extLst>
                  <a:ext uri="{FF2B5EF4-FFF2-40B4-BE49-F238E27FC236}">
                    <a16:creationId xmlns:a16="http://schemas.microsoft.com/office/drawing/2014/main" id="{A77B3469-2B05-4FEA-B517-E9254B3A1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132" y="5357431"/>
                <a:ext cx="866809" cy="79291"/>
              </a:xfrm>
              <a:custGeom>
                <a:avLst/>
                <a:gdLst>
                  <a:gd name="T0" fmla="*/ 0 w 903"/>
                  <a:gd name="T1" fmla="*/ 0 h 83"/>
                  <a:gd name="T2" fmla="*/ 903 w 903"/>
                  <a:gd name="T3" fmla="*/ 0 h 83"/>
                  <a:gd name="T4" fmla="*/ 816 w 903"/>
                  <a:gd name="T5" fmla="*/ 83 h 83"/>
                  <a:gd name="T6" fmla="*/ 87 w 903"/>
                  <a:gd name="T7" fmla="*/ 83 h 83"/>
                  <a:gd name="T8" fmla="*/ 0 w 90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3" h="83">
                    <a:moveTo>
                      <a:pt x="0" y="0"/>
                    </a:moveTo>
                    <a:cubicBezTo>
                      <a:pt x="301" y="0"/>
                      <a:pt x="602" y="0"/>
                      <a:pt x="903" y="0"/>
                    </a:cubicBezTo>
                    <a:cubicBezTo>
                      <a:pt x="900" y="45"/>
                      <a:pt x="861" y="83"/>
                      <a:pt x="816" y="83"/>
                    </a:cubicBezTo>
                    <a:cubicBezTo>
                      <a:pt x="573" y="83"/>
                      <a:pt x="330" y="83"/>
                      <a:pt x="87" y="83"/>
                    </a:cubicBezTo>
                    <a:cubicBezTo>
                      <a:pt x="42" y="83"/>
                      <a:pt x="2" y="45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11">
                <a:extLst>
                  <a:ext uri="{FF2B5EF4-FFF2-40B4-BE49-F238E27FC236}">
                    <a16:creationId xmlns:a16="http://schemas.microsoft.com/office/drawing/2014/main" id="{CC31AE9B-1545-411B-ACCA-08B90A90BA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810" y="5356661"/>
                <a:ext cx="5787454" cy="144725"/>
              </a:xfrm>
              <a:custGeom>
                <a:avLst/>
                <a:gdLst>
                  <a:gd name="T0" fmla="*/ 135 w 6031"/>
                  <a:gd name="T1" fmla="*/ 150 h 151"/>
                  <a:gd name="T2" fmla="*/ 1969 w 6031"/>
                  <a:gd name="T3" fmla="*/ 151 h 151"/>
                  <a:gd name="T4" fmla="*/ 1969 w 6031"/>
                  <a:gd name="T5" fmla="*/ 150 h 151"/>
                  <a:gd name="T6" fmla="*/ 2640 w 6031"/>
                  <a:gd name="T7" fmla="*/ 150 h 151"/>
                  <a:gd name="T8" fmla="*/ 2772 w 6031"/>
                  <a:gd name="T9" fmla="*/ 151 h 151"/>
                  <a:gd name="T10" fmla="*/ 2977 w 6031"/>
                  <a:gd name="T11" fmla="*/ 151 h 151"/>
                  <a:gd name="T12" fmla="*/ 3343 w 6031"/>
                  <a:gd name="T13" fmla="*/ 151 h 151"/>
                  <a:gd name="T14" fmla="*/ 4495 w 6031"/>
                  <a:gd name="T15" fmla="*/ 151 h 151"/>
                  <a:gd name="T16" fmla="*/ 4698 w 6031"/>
                  <a:gd name="T17" fmla="*/ 151 h 151"/>
                  <a:gd name="T18" fmla="*/ 5896 w 6031"/>
                  <a:gd name="T19" fmla="*/ 150 h 151"/>
                  <a:gd name="T20" fmla="*/ 6025 w 6031"/>
                  <a:gd name="T21" fmla="*/ 147 h 151"/>
                  <a:gd name="T22" fmla="*/ 6029 w 6031"/>
                  <a:gd name="T23" fmla="*/ 36 h 151"/>
                  <a:gd name="T24" fmla="*/ 5994 w 6031"/>
                  <a:gd name="T25" fmla="*/ 0 h 151"/>
                  <a:gd name="T26" fmla="*/ 4782 w 6031"/>
                  <a:gd name="T27" fmla="*/ 1 h 151"/>
                  <a:gd name="T28" fmla="*/ 3467 w 6031"/>
                  <a:gd name="T29" fmla="*/ 1 h 151"/>
                  <a:gd name="T30" fmla="*/ 3380 w 6031"/>
                  <a:gd name="T31" fmla="*/ 85 h 151"/>
                  <a:gd name="T32" fmla="*/ 2651 w 6031"/>
                  <a:gd name="T33" fmla="*/ 85 h 151"/>
                  <a:gd name="T34" fmla="*/ 2564 w 6031"/>
                  <a:gd name="T35" fmla="*/ 1 h 151"/>
                  <a:gd name="T36" fmla="*/ 1249 w 6031"/>
                  <a:gd name="T37" fmla="*/ 1 h 151"/>
                  <a:gd name="T38" fmla="*/ 37 w 6031"/>
                  <a:gd name="T39" fmla="*/ 0 h 151"/>
                  <a:gd name="T40" fmla="*/ 2 w 6031"/>
                  <a:gd name="T41" fmla="*/ 36 h 151"/>
                  <a:gd name="T42" fmla="*/ 6 w 6031"/>
                  <a:gd name="T43" fmla="*/ 147 h 151"/>
                  <a:gd name="T44" fmla="*/ 135 w 6031"/>
                  <a:gd name="T45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31" h="151">
                    <a:moveTo>
                      <a:pt x="135" y="150"/>
                    </a:moveTo>
                    <a:cubicBezTo>
                      <a:pt x="746" y="151"/>
                      <a:pt x="1358" y="151"/>
                      <a:pt x="1969" y="151"/>
                    </a:cubicBezTo>
                    <a:cubicBezTo>
                      <a:pt x="1969" y="150"/>
                      <a:pt x="1969" y="150"/>
                      <a:pt x="1969" y="150"/>
                    </a:cubicBezTo>
                    <a:cubicBezTo>
                      <a:pt x="2193" y="150"/>
                      <a:pt x="2416" y="150"/>
                      <a:pt x="2640" y="150"/>
                    </a:cubicBezTo>
                    <a:cubicBezTo>
                      <a:pt x="2684" y="150"/>
                      <a:pt x="2728" y="151"/>
                      <a:pt x="2772" y="151"/>
                    </a:cubicBezTo>
                    <a:cubicBezTo>
                      <a:pt x="2840" y="151"/>
                      <a:pt x="2909" y="151"/>
                      <a:pt x="2977" y="151"/>
                    </a:cubicBezTo>
                    <a:cubicBezTo>
                      <a:pt x="3099" y="150"/>
                      <a:pt x="3221" y="151"/>
                      <a:pt x="3343" y="151"/>
                    </a:cubicBezTo>
                    <a:cubicBezTo>
                      <a:pt x="3727" y="151"/>
                      <a:pt x="4111" y="151"/>
                      <a:pt x="4495" y="151"/>
                    </a:cubicBezTo>
                    <a:cubicBezTo>
                      <a:pt x="4564" y="151"/>
                      <a:pt x="4631" y="151"/>
                      <a:pt x="4698" y="151"/>
                    </a:cubicBezTo>
                    <a:cubicBezTo>
                      <a:pt x="5097" y="151"/>
                      <a:pt x="5497" y="151"/>
                      <a:pt x="5896" y="150"/>
                    </a:cubicBezTo>
                    <a:cubicBezTo>
                      <a:pt x="5938" y="150"/>
                      <a:pt x="5983" y="146"/>
                      <a:pt x="6025" y="147"/>
                    </a:cubicBezTo>
                    <a:cubicBezTo>
                      <a:pt x="6031" y="133"/>
                      <a:pt x="6029" y="73"/>
                      <a:pt x="6029" y="36"/>
                    </a:cubicBezTo>
                    <a:cubicBezTo>
                      <a:pt x="6029" y="8"/>
                      <a:pt x="6023" y="0"/>
                      <a:pt x="5994" y="0"/>
                    </a:cubicBezTo>
                    <a:cubicBezTo>
                      <a:pt x="5821" y="1"/>
                      <a:pt x="4974" y="1"/>
                      <a:pt x="4782" y="1"/>
                    </a:cubicBezTo>
                    <a:cubicBezTo>
                      <a:pt x="4608" y="1"/>
                      <a:pt x="3467" y="1"/>
                      <a:pt x="3467" y="1"/>
                    </a:cubicBezTo>
                    <a:cubicBezTo>
                      <a:pt x="3464" y="46"/>
                      <a:pt x="3425" y="84"/>
                      <a:pt x="3380" y="85"/>
                    </a:cubicBezTo>
                    <a:cubicBezTo>
                      <a:pt x="3137" y="85"/>
                      <a:pt x="2894" y="85"/>
                      <a:pt x="2651" y="85"/>
                    </a:cubicBezTo>
                    <a:cubicBezTo>
                      <a:pt x="2606" y="84"/>
                      <a:pt x="2566" y="46"/>
                      <a:pt x="2564" y="1"/>
                    </a:cubicBezTo>
                    <a:cubicBezTo>
                      <a:pt x="2564" y="1"/>
                      <a:pt x="1413" y="1"/>
                      <a:pt x="1249" y="1"/>
                    </a:cubicBezTo>
                    <a:cubicBezTo>
                      <a:pt x="1057" y="1"/>
                      <a:pt x="210" y="1"/>
                      <a:pt x="37" y="0"/>
                    </a:cubicBezTo>
                    <a:cubicBezTo>
                      <a:pt x="8" y="0"/>
                      <a:pt x="2" y="8"/>
                      <a:pt x="2" y="36"/>
                    </a:cubicBezTo>
                    <a:cubicBezTo>
                      <a:pt x="2" y="72"/>
                      <a:pt x="0" y="133"/>
                      <a:pt x="6" y="147"/>
                    </a:cubicBezTo>
                    <a:cubicBezTo>
                      <a:pt x="48" y="146"/>
                      <a:pt x="93" y="150"/>
                      <a:pt x="135" y="150"/>
                    </a:cubicBezTo>
                    <a:close/>
                  </a:path>
                </a:pathLst>
              </a:custGeom>
              <a:solidFill>
                <a:srgbClr val="F5F6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5A9911AD-8305-4AE7-B68C-184E1DCA5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98" y="5497537"/>
                <a:ext cx="5776677" cy="70053"/>
              </a:xfrm>
              <a:custGeom>
                <a:avLst/>
                <a:gdLst>
                  <a:gd name="T0" fmla="*/ 5890 w 6019"/>
                  <a:gd name="T1" fmla="*/ 3 h 73"/>
                  <a:gd name="T2" fmla="*/ 3337 w 6019"/>
                  <a:gd name="T3" fmla="*/ 4 h 73"/>
                  <a:gd name="T4" fmla="*/ 2892 w 6019"/>
                  <a:gd name="T5" fmla="*/ 5 h 73"/>
                  <a:gd name="T6" fmla="*/ 2634 w 6019"/>
                  <a:gd name="T7" fmla="*/ 3 h 73"/>
                  <a:gd name="T8" fmla="*/ 1963 w 6019"/>
                  <a:gd name="T9" fmla="*/ 4 h 73"/>
                  <a:gd name="T10" fmla="*/ 1963 w 6019"/>
                  <a:gd name="T11" fmla="*/ 4 h 73"/>
                  <a:gd name="T12" fmla="*/ 129 w 6019"/>
                  <a:gd name="T13" fmla="*/ 3 h 73"/>
                  <a:gd name="T14" fmla="*/ 0 w 6019"/>
                  <a:gd name="T15" fmla="*/ 0 h 73"/>
                  <a:gd name="T16" fmla="*/ 117 w 6019"/>
                  <a:gd name="T17" fmla="*/ 59 h 73"/>
                  <a:gd name="T18" fmla="*/ 579 w 6019"/>
                  <a:gd name="T19" fmla="*/ 70 h 73"/>
                  <a:gd name="T20" fmla="*/ 1963 w 6019"/>
                  <a:gd name="T21" fmla="*/ 71 h 73"/>
                  <a:gd name="T22" fmla="*/ 1963 w 6019"/>
                  <a:gd name="T23" fmla="*/ 71 h 73"/>
                  <a:gd name="T24" fmla="*/ 5440 w 6019"/>
                  <a:gd name="T25" fmla="*/ 70 h 73"/>
                  <a:gd name="T26" fmla="*/ 5902 w 6019"/>
                  <a:gd name="T27" fmla="*/ 59 h 73"/>
                  <a:gd name="T28" fmla="*/ 6019 w 6019"/>
                  <a:gd name="T29" fmla="*/ 0 h 73"/>
                  <a:gd name="T30" fmla="*/ 5890 w 6019"/>
                  <a:gd name="T31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19" h="73">
                    <a:moveTo>
                      <a:pt x="5890" y="3"/>
                    </a:moveTo>
                    <a:cubicBezTo>
                      <a:pt x="5039" y="4"/>
                      <a:pt x="4188" y="4"/>
                      <a:pt x="3337" y="4"/>
                    </a:cubicBezTo>
                    <a:cubicBezTo>
                      <a:pt x="3189" y="4"/>
                      <a:pt x="3040" y="3"/>
                      <a:pt x="2892" y="5"/>
                    </a:cubicBezTo>
                    <a:cubicBezTo>
                      <a:pt x="2806" y="6"/>
                      <a:pt x="2720" y="3"/>
                      <a:pt x="2634" y="3"/>
                    </a:cubicBezTo>
                    <a:cubicBezTo>
                      <a:pt x="2410" y="4"/>
                      <a:pt x="2187" y="4"/>
                      <a:pt x="1963" y="4"/>
                    </a:cubicBezTo>
                    <a:cubicBezTo>
                      <a:pt x="1963" y="4"/>
                      <a:pt x="1963" y="4"/>
                      <a:pt x="1963" y="4"/>
                    </a:cubicBezTo>
                    <a:cubicBezTo>
                      <a:pt x="1352" y="4"/>
                      <a:pt x="740" y="4"/>
                      <a:pt x="129" y="3"/>
                    </a:cubicBezTo>
                    <a:cubicBezTo>
                      <a:pt x="87" y="3"/>
                      <a:pt x="42" y="0"/>
                      <a:pt x="0" y="0"/>
                    </a:cubicBezTo>
                    <a:cubicBezTo>
                      <a:pt x="20" y="41"/>
                      <a:pt x="74" y="53"/>
                      <a:pt x="117" y="59"/>
                    </a:cubicBezTo>
                    <a:cubicBezTo>
                      <a:pt x="279" y="73"/>
                      <a:pt x="425" y="70"/>
                      <a:pt x="579" y="70"/>
                    </a:cubicBezTo>
                    <a:cubicBezTo>
                      <a:pt x="1040" y="71"/>
                      <a:pt x="1502" y="71"/>
                      <a:pt x="1963" y="71"/>
                    </a:cubicBezTo>
                    <a:cubicBezTo>
                      <a:pt x="1963" y="71"/>
                      <a:pt x="1963" y="71"/>
                      <a:pt x="1963" y="71"/>
                    </a:cubicBezTo>
                    <a:cubicBezTo>
                      <a:pt x="3122" y="71"/>
                      <a:pt x="4281" y="71"/>
                      <a:pt x="5440" y="70"/>
                    </a:cubicBezTo>
                    <a:cubicBezTo>
                      <a:pt x="5594" y="70"/>
                      <a:pt x="5740" y="73"/>
                      <a:pt x="5902" y="59"/>
                    </a:cubicBezTo>
                    <a:cubicBezTo>
                      <a:pt x="5945" y="53"/>
                      <a:pt x="5999" y="41"/>
                      <a:pt x="6019" y="0"/>
                    </a:cubicBezTo>
                    <a:cubicBezTo>
                      <a:pt x="5977" y="0"/>
                      <a:pt x="5932" y="3"/>
                      <a:pt x="5890" y="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B8CE2060-5890-4916-B8FC-2DB30E973260}"/>
                </a:ext>
              </a:extLst>
            </p:cNvPr>
            <p:cNvSpPr/>
            <p:nvPr/>
          </p:nvSpPr>
          <p:spPr>
            <a:xfrm>
              <a:off x="3653679" y="2300256"/>
              <a:ext cx="67317" cy="673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Arrow: Chevron 2">
            <a:extLst>
              <a:ext uri="{FF2B5EF4-FFF2-40B4-BE49-F238E27FC236}">
                <a16:creationId xmlns:a16="http://schemas.microsoft.com/office/drawing/2014/main" id="{6320765B-2991-46A6-9AFA-B39A2D8F36AF}"/>
              </a:ext>
            </a:extLst>
          </p:cNvPr>
          <p:cNvSpPr/>
          <p:nvPr/>
        </p:nvSpPr>
        <p:spPr>
          <a:xfrm>
            <a:off x="2753665" y="4243557"/>
            <a:ext cx="1727200" cy="381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Acquise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Arrow: Chevron 4">
            <a:extLst>
              <a:ext uri="{FF2B5EF4-FFF2-40B4-BE49-F238E27FC236}">
                <a16:creationId xmlns:a16="http://schemas.microsoft.com/office/drawing/2014/main" id="{1DC9D35D-6796-4DF6-8811-0F823240A492}"/>
              </a:ext>
            </a:extLst>
          </p:cNvPr>
          <p:cNvSpPr/>
          <p:nvPr/>
        </p:nvSpPr>
        <p:spPr>
          <a:xfrm>
            <a:off x="4661514" y="4243557"/>
            <a:ext cx="1727200" cy="381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Créée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Arrow: Chevron 5">
            <a:extLst>
              <a:ext uri="{FF2B5EF4-FFF2-40B4-BE49-F238E27FC236}">
                <a16:creationId xmlns:a16="http://schemas.microsoft.com/office/drawing/2014/main" id="{B758C672-E494-4670-A643-7F79D951BEAD}"/>
              </a:ext>
            </a:extLst>
          </p:cNvPr>
          <p:cNvSpPr/>
          <p:nvPr/>
        </p:nvSpPr>
        <p:spPr>
          <a:xfrm>
            <a:off x="6694819" y="4243557"/>
            <a:ext cx="1727200" cy="381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Traitée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Arrow: Chevron 6">
            <a:extLst>
              <a:ext uri="{FF2B5EF4-FFF2-40B4-BE49-F238E27FC236}">
                <a16:creationId xmlns:a16="http://schemas.microsoft.com/office/drawing/2014/main" id="{61084E2D-619D-4669-8231-48255A94D2BC}"/>
              </a:ext>
            </a:extLst>
          </p:cNvPr>
          <p:cNvSpPr/>
          <p:nvPr/>
        </p:nvSpPr>
        <p:spPr>
          <a:xfrm>
            <a:off x="8684324" y="4243557"/>
            <a:ext cx="1727200" cy="3810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Stockée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22">
            <a:extLst>
              <a:ext uri="{FF2B5EF4-FFF2-40B4-BE49-F238E27FC236}">
                <a16:creationId xmlns:a16="http://schemas.microsoft.com/office/drawing/2014/main" id="{F982CFD1-3E26-4062-8A04-FCD1B48DF5A4}"/>
              </a:ext>
            </a:extLst>
          </p:cNvPr>
          <p:cNvCxnSpPr>
            <a:cxnSpLocks/>
            <a:stCxn id="77" idx="2"/>
            <a:endCxn id="120" idx="0"/>
          </p:cNvCxnSpPr>
          <p:nvPr/>
        </p:nvCxnSpPr>
        <p:spPr>
          <a:xfrm>
            <a:off x="3522015" y="4624557"/>
            <a:ext cx="25" cy="61891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30">
            <a:extLst>
              <a:ext uri="{FF2B5EF4-FFF2-40B4-BE49-F238E27FC236}">
                <a16:creationId xmlns:a16="http://schemas.microsoft.com/office/drawing/2014/main" id="{579D49DC-09FD-4D0E-84A5-98430F85C594}"/>
              </a:ext>
            </a:extLst>
          </p:cNvPr>
          <p:cNvCxnSpPr>
            <a:cxnSpLocks/>
            <a:stCxn id="78" idx="2"/>
            <a:endCxn id="84" idx="0"/>
          </p:cNvCxnSpPr>
          <p:nvPr/>
        </p:nvCxnSpPr>
        <p:spPr>
          <a:xfrm>
            <a:off x="5429864" y="4624557"/>
            <a:ext cx="17714" cy="64243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31">
            <a:extLst>
              <a:ext uri="{FF2B5EF4-FFF2-40B4-BE49-F238E27FC236}">
                <a16:creationId xmlns:a16="http://schemas.microsoft.com/office/drawing/2014/main" id="{4AA53767-35D2-4623-A41F-F0456E42E2D6}"/>
              </a:ext>
            </a:extLst>
          </p:cNvPr>
          <p:cNvSpPr/>
          <p:nvPr/>
        </p:nvSpPr>
        <p:spPr>
          <a:xfrm>
            <a:off x="4715213" y="5266990"/>
            <a:ext cx="1464730" cy="1464728"/>
          </a:xfrm>
          <a:prstGeom prst="ellipse">
            <a:avLst/>
          </a:prstGeom>
          <a:solidFill>
            <a:schemeClr val="accent4">
              <a:alpha val="1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Straight Connector 37">
            <a:extLst>
              <a:ext uri="{FF2B5EF4-FFF2-40B4-BE49-F238E27FC236}">
                <a16:creationId xmlns:a16="http://schemas.microsoft.com/office/drawing/2014/main" id="{7F5C082E-FBAB-436B-B4FB-6524FD3FFD66}"/>
              </a:ext>
            </a:extLst>
          </p:cNvPr>
          <p:cNvCxnSpPr>
            <a:cxnSpLocks/>
            <a:stCxn id="79" idx="2"/>
            <a:endCxn id="122" idx="0"/>
          </p:cNvCxnSpPr>
          <p:nvPr/>
        </p:nvCxnSpPr>
        <p:spPr>
          <a:xfrm>
            <a:off x="7463169" y="4624557"/>
            <a:ext cx="14457" cy="640111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42">
            <a:extLst>
              <a:ext uri="{FF2B5EF4-FFF2-40B4-BE49-F238E27FC236}">
                <a16:creationId xmlns:a16="http://schemas.microsoft.com/office/drawing/2014/main" id="{55F8223A-F7CE-4020-A15C-D707DB8C6492}"/>
              </a:ext>
            </a:extLst>
          </p:cNvPr>
          <p:cNvCxnSpPr>
            <a:cxnSpLocks/>
            <a:stCxn id="80" idx="2"/>
            <a:endCxn id="119" idx="0"/>
          </p:cNvCxnSpPr>
          <p:nvPr/>
        </p:nvCxnSpPr>
        <p:spPr>
          <a:xfrm>
            <a:off x="9452674" y="4624557"/>
            <a:ext cx="17297" cy="64852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43">
            <a:extLst>
              <a:ext uri="{FF2B5EF4-FFF2-40B4-BE49-F238E27FC236}">
                <a16:creationId xmlns:a16="http://schemas.microsoft.com/office/drawing/2014/main" id="{3998FF62-746A-4E1D-932F-2A5EA17AAA82}"/>
              </a:ext>
            </a:extLst>
          </p:cNvPr>
          <p:cNvSpPr/>
          <p:nvPr/>
        </p:nvSpPr>
        <p:spPr>
          <a:xfrm>
            <a:off x="8737606" y="5273078"/>
            <a:ext cx="1464730" cy="1464728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38">
            <a:extLst>
              <a:ext uri="{FF2B5EF4-FFF2-40B4-BE49-F238E27FC236}">
                <a16:creationId xmlns:a16="http://schemas.microsoft.com/office/drawing/2014/main" id="{70AA79A2-DDBF-44C7-B795-156449ADCEF6}"/>
              </a:ext>
            </a:extLst>
          </p:cNvPr>
          <p:cNvSpPr/>
          <p:nvPr/>
        </p:nvSpPr>
        <p:spPr>
          <a:xfrm>
            <a:off x="6745261" y="5264668"/>
            <a:ext cx="1464730" cy="1464728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5" name="Graphique 134" descr="Caméra">
            <a:extLst>
              <a:ext uri="{FF2B5EF4-FFF2-40B4-BE49-F238E27FC236}">
                <a16:creationId xmlns:a16="http://schemas.microsoft.com/office/drawing/2014/main" id="{C73737BB-229A-4DB6-83B2-0937571FCE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67054" y="5471449"/>
            <a:ext cx="914400" cy="914400"/>
          </a:xfrm>
          <a:prstGeom prst="rect">
            <a:avLst/>
          </a:prstGeom>
        </p:spPr>
      </p:pic>
      <p:pic>
        <p:nvPicPr>
          <p:cNvPr id="137" name="Graphique 136" descr="Programmeur">
            <a:extLst>
              <a:ext uri="{FF2B5EF4-FFF2-40B4-BE49-F238E27FC236}">
                <a16:creationId xmlns:a16="http://schemas.microsoft.com/office/drawing/2014/main" id="{4CD487DC-CBE0-4300-AC67-1322A358513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972664" y="5349631"/>
            <a:ext cx="914400" cy="914400"/>
          </a:xfrm>
          <a:prstGeom prst="rect">
            <a:avLst/>
          </a:prstGeom>
        </p:spPr>
      </p:pic>
      <p:pic>
        <p:nvPicPr>
          <p:cNvPr id="139" name="Graphique 138" descr="Processeur">
            <a:extLst>
              <a:ext uri="{FF2B5EF4-FFF2-40B4-BE49-F238E27FC236}">
                <a16:creationId xmlns:a16="http://schemas.microsoft.com/office/drawing/2014/main" id="{931CA3CC-D198-44E2-95E4-6278DD5D27C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030598" y="5561839"/>
            <a:ext cx="914400" cy="914400"/>
          </a:xfrm>
          <a:prstGeom prst="rect">
            <a:avLst/>
          </a:prstGeom>
        </p:spPr>
      </p:pic>
      <p:pic>
        <p:nvPicPr>
          <p:cNvPr id="141" name="Graphique 140" descr="Disque optique">
            <a:extLst>
              <a:ext uri="{FF2B5EF4-FFF2-40B4-BE49-F238E27FC236}">
                <a16:creationId xmlns:a16="http://schemas.microsoft.com/office/drawing/2014/main" id="{0CE55CF3-F3D5-45D3-B49C-045908AA7DC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002495" y="5548242"/>
            <a:ext cx="914400" cy="914400"/>
          </a:xfrm>
          <a:prstGeom prst="rect">
            <a:avLst/>
          </a:prstGeom>
        </p:spPr>
      </p:pic>
      <p:sp>
        <p:nvSpPr>
          <p:cNvPr id="4" name="Oval 106">
            <a:extLst>
              <a:ext uri="{FF2B5EF4-FFF2-40B4-BE49-F238E27FC236}">
                <a16:creationId xmlns:a16="http://schemas.microsoft.com/office/drawing/2014/main" id="{16D711CD-233D-45BE-88F0-4726752DFF7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122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5F868FB-B8ED-4255-BE66-B4975B7FB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22" y="3307867"/>
            <a:ext cx="2286319" cy="24768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12F6B21-46A2-4FA4-B0E6-D226FB7F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474" y="1752761"/>
            <a:ext cx="2238687" cy="252447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7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20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3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6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3721942" y="58308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Traitement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d’images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8" name="Rectangle: Rounded Corners 2">
            <a:extLst>
              <a:ext uri="{FF2B5EF4-FFF2-40B4-BE49-F238E27FC236}">
                <a16:creationId xmlns:a16="http://schemas.microsoft.com/office/drawing/2014/main" id="{FF3653FC-8D50-4154-AFCA-42C2DE3E43FF}"/>
              </a:ext>
            </a:extLst>
          </p:cNvPr>
          <p:cNvSpPr/>
          <p:nvPr/>
        </p:nvSpPr>
        <p:spPr>
          <a:xfrm>
            <a:off x="6220472" y="1689719"/>
            <a:ext cx="201927" cy="40574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3">
            <a:extLst>
              <a:ext uri="{FF2B5EF4-FFF2-40B4-BE49-F238E27FC236}">
                <a16:creationId xmlns:a16="http://schemas.microsoft.com/office/drawing/2014/main" id="{56E371B8-CDEA-453D-86C9-147D6B5216F5}"/>
              </a:ext>
            </a:extLst>
          </p:cNvPr>
          <p:cNvSpPr/>
          <p:nvPr/>
        </p:nvSpPr>
        <p:spPr>
          <a:xfrm rot="5400000">
            <a:off x="6498606" y="4872675"/>
            <a:ext cx="139774" cy="18072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1A1E8D8-C42C-41BF-99BC-1BD350F99E43}"/>
              </a:ext>
            </a:extLst>
          </p:cNvPr>
          <p:cNvGrpSpPr/>
          <p:nvPr/>
        </p:nvGrpSpPr>
        <p:grpSpPr>
          <a:xfrm>
            <a:off x="3557005" y="2611239"/>
            <a:ext cx="2966773" cy="686959"/>
            <a:chOff x="6211131" y="2436333"/>
            <a:chExt cx="2966773" cy="686959"/>
          </a:xfrm>
        </p:grpSpPr>
        <p:sp>
          <p:nvSpPr>
            <p:cNvPr id="57" name="Arrow: Pentagon 17">
              <a:extLst>
                <a:ext uri="{FF2B5EF4-FFF2-40B4-BE49-F238E27FC236}">
                  <a16:creationId xmlns:a16="http://schemas.microsoft.com/office/drawing/2014/main" id="{63B75CB5-A286-42F8-B1D0-ADCF8D27381B}"/>
                </a:ext>
              </a:extLst>
            </p:cNvPr>
            <p:cNvSpPr/>
            <p:nvPr/>
          </p:nvSpPr>
          <p:spPr>
            <a:xfrm rot="10800000">
              <a:off x="6343264" y="2436333"/>
              <a:ext cx="2754488" cy="686959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27">
              <a:extLst>
                <a:ext uri="{FF2B5EF4-FFF2-40B4-BE49-F238E27FC236}">
                  <a16:creationId xmlns:a16="http://schemas.microsoft.com/office/drawing/2014/main" id="{1791684F-8761-4322-A3B1-378BB415F4BB}"/>
                </a:ext>
              </a:extLst>
            </p:cNvPr>
            <p:cNvSpPr txBox="1"/>
            <p:nvPr/>
          </p:nvSpPr>
          <p:spPr>
            <a:xfrm>
              <a:off x="6878762" y="2581976"/>
              <a:ext cx="22991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Vectorielles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9" name="TextBox 28">
              <a:extLst>
                <a:ext uri="{FF2B5EF4-FFF2-40B4-BE49-F238E27FC236}">
                  <a16:creationId xmlns:a16="http://schemas.microsoft.com/office/drawing/2014/main" id="{4A605149-5088-4236-8ED8-32214D35137F}"/>
                </a:ext>
              </a:extLst>
            </p:cNvPr>
            <p:cNvSpPr txBox="1"/>
            <p:nvPr/>
          </p:nvSpPr>
          <p:spPr>
            <a:xfrm>
              <a:off x="6211131" y="2501291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lang="en-US" sz="3000" b="1" dirty="0">
                  <a:solidFill>
                    <a:srgbClr val="FFFFFF"/>
                  </a:solidFill>
                  <a:latin typeface="Open Sans" panose="020B0606030504020204" pitchFamily="34" charset="0"/>
                </a:rPr>
                <a:t>1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976BFA93-E21B-4A2B-8DD5-FA08D0502FFC}"/>
              </a:ext>
            </a:extLst>
          </p:cNvPr>
          <p:cNvGrpSpPr/>
          <p:nvPr/>
        </p:nvGrpSpPr>
        <p:grpSpPr>
          <a:xfrm>
            <a:off x="5742678" y="4094576"/>
            <a:ext cx="3241128" cy="686959"/>
            <a:chOff x="7903057" y="3045697"/>
            <a:chExt cx="3241128" cy="686959"/>
          </a:xfrm>
        </p:grpSpPr>
        <p:sp>
          <p:nvSpPr>
            <p:cNvPr id="61" name="Arrow: Pentagon 18">
              <a:extLst>
                <a:ext uri="{FF2B5EF4-FFF2-40B4-BE49-F238E27FC236}">
                  <a16:creationId xmlns:a16="http://schemas.microsoft.com/office/drawing/2014/main" id="{EB1755D4-1821-404A-8DCB-3CD108D9C40F}"/>
                </a:ext>
              </a:extLst>
            </p:cNvPr>
            <p:cNvSpPr/>
            <p:nvPr/>
          </p:nvSpPr>
          <p:spPr>
            <a:xfrm>
              <a:off x="8389697" y="3045697"/>
              <a:ext cx="2754488" cy="68695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TextBox 31">
              <a:extLst>
                <a:ext uri="{FF2B5EF4-FFF2-40B4-BE49-F238E27FC236}">
                  <a16:creationId xmlns:a16="http://schemas.microsoft.com/office/drawing/2014/main" id="{DF703E80-C332-4901-AA43-E8FD024EA6CB}"/>
                </a:ext>
              </a:extLst>
            </p:cNvPr>
            <p:cNvSpPr txBox="1"/>
            <p:nvPr/>
          </p:nvSpPr>
          <p:spPr>
            <a:xfrm>
              <a:off x="8945295" y="3200464"/>
              <a:ext cx="165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Matricielles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C6DF4951-F5CD-4355-8AB3-46BC241B7147}"/>
                </a:ext>
              </a:extLst>
            </p:cNvPr>
            <p:cNvSpPr txBox="1"/>
            <p:nvPr/>
          </p:nvSpPr>
          <p:spPr>
            <a:xfrm>
              <a:off x="7903057" y="3096375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lang="en-US" sz="3000" b="1" dirty="0">
                  <a:solidFill>
                    <a:srgbClr val="FFFFFF"/>
                  </a:solidFill>
                  <a:latin typeface="Open Sans" panose="020B0606030504020204" pitchFamily="34" charset="0"/>
                </a:rPr>
                <a:t>2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8" name="TextBox 53">
            <a:extLst>
              <a:ext uri="{FF2B5EF4-FFF2-40B4-BE49-F238E27FC236}">
                <a16:creationId xmlns:a16="http://schemas.microsoft.com/office/drawing/2014/main" id="{51D47C8A-68D0-4FE5-8669-1C89853B1767}"/>
              </a:ext>
            </a:extLst>
          </p:cNvPr>
          <p:cNvSpPr txBox="1"/>
          <p:nvPr/>
        </p:nvSpPr>
        <p:spPr>
          <a:xfrm>
            <a:off x="4064531" y="6037579"/>
            <a:ext cx="4703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Représentation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de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l’image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Oval 106">
            <a:extLst>
              <a:ext uri="{FF2B5EF4-FFF2-40B4-BE49-F238E27FC236}">
                <a16:creationId xmlns:a16="http://schemas.microsoft.com/office/drawing/2014/main" id="{F4F86AA8-61A3-446D-9EEB-031289AAD3B3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8466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3721942" y="58308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Traitement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d’images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grpSp>
        <p:nvGrpSpPr>
          <p:cNvPr id="110" name="Group 55">
            <a:extLst>
              <a:ext uri="{FF2B5EF4-FFF2-40B4-BE49-F238E27FC236}">
                <a16:creationId xmlns:a16="http://schemas.microsoft.com/office/drawing/2014/main" id="{C0E496D9-FE49-45C2-9578-53774931655F}"/>
              </a:ext>
            </a:extLst>
          </p:cNvPr>
          <p:cNvGrpSpPr/>
          <p:nvPr/>
        </p:nvGrpSpPr>
        <p:grpSpPr>
          <a:xfrm>
            <a:off x="4281199" y="1697289"/>
            <a:ext cx="4395596" cy="3103055"/>
            <a:chOff x="2377551" y="2207498"/>
            <a:chExt cx="4395596" cy="457200"/>
          </a:xfrm>
        </p:grpSpPr>
        <p:cxnSp>
          <p:nvCxnSpPr>
            <p:cNvPr id="111" name="Straight Arrow Connector 59">
              <a:extLst>
                <a:ext uri="{FF2B5EF4-FFF2-40B4-BE49-F238E27FC236}">
                  <a16:creationId xmlns:a16="http://schemas.microsoft.com/office/drawing/2014/main" id="{16B8784C-E12F-4386-8563-ED8F6A2B0CBE}"/>
                </a:ext>
              </a:extLst>
            </p:cNvPr>
            <p:cNvCxnSpPr/>
            <p:nvPr/>
          </p:nvCxnSpPr>
          <p:spPr>
            <a:xfrm rot="5400000">
              <a:off x="2148951" y="2436098"/>
              <a:ext cx="4572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60">
              <a:extLst>
                <a:ext uri="{FF2B5EF4-FFF2-40B4-BE49-F238E27FC236}">
                  <a16:creationId xmlns:a16="http://schemas.microsoft.com/office/drawing/2014/main" id="{7F27CEFC-D3AE-4C28-98A4-55D05C6FF78C}"/>
                </a:ext>
              </a:extLst>
            </p:cNvPr>
            <p:cNvCxnSpPr/>
            <p:nvPr/>
          </p:nvCxnSpPr>
          <p:spPr>
            <a:xfrm rot="5400000">
              <a:off x="4346749" y="2436098"/>
              <a:ext cx="4572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66">
              <a:extLst>
                <a:ext uri="{FF2B5EF4-FFF2-40B4-BE49-F238E27FC236}">
                  <a16:creationId xmlns:a16="http://schemas.microsoft.com/office/drawing/2014/main" id="{41B0182B-B09E-49B1-BCC7-53BBDA37B85B}"/>
                </a:ext>
              </a:extLst>
            </p:cNvPr>
            <p:cNvCxnSpPr/>
            <p:nvPr/>
          </p:nvCxnSpPr>
          <p:spPr>
            <a:xfrm rot="5400000">
              <a:off x="6544547" y="2436098"/>
              <a:ext cx="4572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val 117">
            <a:extLst>
              <a:ext uri="{FF2B5EF4-FFF2-40B4-BE49-F238E27FC236}">
                <a16:creationId xmlns:a16="http://schemas.microsoft.com/office/drawing/2014/main" id="{A24CA74C-B4C1-46FB-B26B-932B9298AC05}"/>
              </a:ext>
            </a:extLst>
          </p:cNvPr>
          <p:cNvSpPr/>
          <p:nvPr/>
        </p:nvSpPr>
        <p:spPr bwMode="auto">
          <a:xfrm>
            <a:off x="2272297" y="1767043"/>
            <a:ext cx="1820006" cy="1820006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5" name="Group 118">
            <a:extLst>
              <a:ext uri="{FF2B5EF4-FFF2-40B4-BE49-F238E27FC236}">
                <a16:creationId xmlns:a16="http://schemas.microsoft.com/office/drawing/2014/main" id="{2FFA1858-DACF-4257-B039-1D9238298AD1}"/>
              </a:ext>
            </a:extLst>
          </p:cNvPr>
          <p:cNvGrpSpPr/>
          <p:nvPr/>
        </p:nvGrpSpPr>
        <p:grpSpPr>
          <a:xfrm>
            <a:off x="2646341" y="2141088"/>
            <a:ext cx="1071918" cy="1071916"/>
            <a:chOff x="-1687513" y="3627438"/>
            <a:chExt cx="1303338" cy="1303337"/>
          </a:xfrm>
          <a:solidFill>
            <a:schemeClr val="accent1"/>
          </a:solidFill>
        </p:grpSpPr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E0F5D124-D520-4685-A76A-07F703160D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87513" y="3627438"/>
              <a:ext cx="1303338" cy="1303337"/>
            </a:xfrm>
            <a:custGeom>
              <a:avLst/>
              <a:gdLst>
                <a:gd name="T0" fmla="*/ 1696 w 1920"/>
                <a:gd name="T1" fmla="*/ 647 h 1920"/>
                <a:gd name="T2" fmla="*/ 1729 w 1920"/>
                <a:gd name="T3" fmla="*/ 372 h 1920"/>
                <a:gd name="T4" fmla="*/ 1385 w 1920"/>
                <a:gd name="T5" fmla="*/ 282 h 1920"/>
                <a:gd name="T6" fmla="*/ 1088 w 1920"/>
                <a:gd name="T7" fmla="*/ 0 h 1920"/>
                <a:gd name="T8" fmla="*/ 781 w 1920"/>
                <a:gd name="T9" fmla="*/ 180 h 1920"/>
                <a:gd name="T10" fmla="*/ 372 w 1920"/>
                <a:gd name="T11" fmla="*/ 191 h 1920"/>
                <a:gd name="T12" fmla="*/ 282 w 1920"/>
                <a:gd name="T13" fmla="*/ 535 h 1920"/>
                <a:gd name="T14" fmla="*/ 0 w 1920"/>
                <a:gd name="T15" fmla="*/ 832 h 1920"/>
                <a:gd name="T16" fmla="*/ 180 w 1920"/>
                <a:gd name="T17" fmla="*/ 1139 h 1920"/>
                <a:gd name="T18" fmla="*/ 191 w 1920"/>
                <a:gd name="T19" fmla="*/ 1548 h 1920"/>
                <a:gd name="T20" fmla="*/ 535 w 1920"/>
                <a:gd name="T21" fmla="*/ 1638 h 1920"/>
                <a:gd name="T22" fmla="*/ 832 w 1920"/>
                <a:gd name="T23" fmla="*/ 1920 h 1920"/>
                <a:gd name="T24" fmla="*/ 1139 w 1920"/>
                <a:gd name="T25" fmla="*/ 1740 h 1920"/>
                <a:gd name="T26" fmla="*/ 1376 w 1920"/>
                <a:gd name="T27" fmla="*/ 1920 h 1920"/>
                <a:gd name="T28" fmla="*/ 1506 w 1920"/>
                <a:gd name="T29" fmla="*/ 1732 h 1920"/>
                <a:gd name="T30" fmla="*/ 1732 w 1920"/>
                <a:gd name="T31" fmla="*/ 1506 h 1920"/>
                <a:gd name="T32" fmla="*/ 1789 w 1920"/>
                <a:gd name="T33" fmla="*/ 1132 h 1920"/>
                <a:gd name="T34" fmla="*/ 1920 w 1920"/>
                <a:gd name="T35" fmla="*/ 832 h 1920"/>
                <a:gd name="T36" fmla="*/ 1078 w 1920"/>
                <a:gd name="T37" fmla="*/ 1709 h 1920"/>
                <a:gd name="T38" fmla="*/ 842 w 1920"/>
                <a:gd name="T39" fmla="*/ 1709 h 1920"/>
                <a:gd name="T40" fmla="*/ 514 w 1920"/>
                <a:gd name="T41" fmla="*/ 1573 h 1920"/>
                <a:gd name="T42" fmla="*/ 347 w 1920"/>
                <a:gd name="T43" fmla="*/ 1406 h 1920"/>
                <a:gd name="T44" fmla="*/ 211 w 1920"/>
                <a:gd name="T45" fmla="*/ 1078 h 1920"/>
                <a:gd name="T46" fmla="*/ 211 w 1920"/>
                <a:gd name="T47" fmla="*/ 842 h 1920"/>
                <a:gd name="T48" fmla="*/ 347 w 1920"/>
                <a:gd name="T49" fmla="*/ 514 h 1920"/>
                <a:gd name="T50" fmla="*/ 514 w 1920"/>
                <a:gd name="T51" fmla="*/ 347 h 1920"/>
                <a:gd name="T52" fmla="*/ 842 w 1920"/>
                <a:gd name="T53" fmla="*/ 211 h 1920"/>
                <a:gd name="T54" fmla="*/ 1078 w 1920"/>
                <a:gd name="T55" fmla="*/ 211 h 1920"/>
                <a:gd name="T56" fmla="*/ 1406 w 1920"/>
                <a:gd name="T57" fmla="*/ 347 h 1920"/>
                <a:gd name="T58" fmla="*/ 1573 w 1920"/>
                <a:gd name="T59" fmla="*/ 514 h 1920"/>
                <a:gd name="T60" fmla="*/ 1241 w 1920"/>
                <a:gd name="T61" fmla="*/ 533 h 1920"/>
                <a:gd name="T62" fmla="*/ 960 w 1920"/>
                <a:gd name="T63" fmla="*/ 1472 h 1920"/>
                <a:gd name="T64" fmla="*/ 1280 w 1920"/>
                <a:gd name="T65" fmla="*/ 1440 h 1920"/>
                <a:gd name="T66" fmla="*/ 1103 w 1920"/>
                <a:gd name="T67" fmla="*/ 1682 h 1920"/>
                <a:gd name="T68" fmla="*/ 699 w 1920"/>
                <a:gd name="T69" fmla="*/ 1146 h 1920"/>
                <a:gd name="T70" fmla="*/ 612 w 1920"/>
                <a:gd name="T71" fmla="*/ 1243 h 1920"/>
                <a:gd name="T72" fmla="*/ 1050 w 1920"/>
                <a:gd name="T73" fmla="*/ 653 h 1920"/>
                <a:gd name="T74" fmla="*/ 746 w 1920"/>
                <a:gd name="T75" fmla="*/ 1101 h 1920"/>
                <a:gd name="T76" fmla="*/ 1344 w 1920"/>
                <a:gd name="T77" fmla="*/ 1406 h 1920"/>
                <a:gd name="T78" fmla="*/ 1408 w 1920"/>
                <a:gd name="T79" fmla="*/ 1440 h 1920"/>
                <a:gd name="T80" fmla="*/ 1440 w 1920"/>
                <a:gd name="T81" fmla="*/ 1792 h 1920"/>
                <a:gd name="T82" fmla="*/ 1312 w 1920"/>
                <a:gd name="T83" fmla="*/ 1504 h 1920"/>
                <a:gd name="T84" fmla="*/ 1664 w 1920"/>
                <a:gd name="T85" fmla="*/ 1523 h 1920"/>
                <a:gd name="T86" fmla="*/ 1504 w 1920"/>
                <a:gd name="T87" fmla="*/ 1472 h 1920"/>
                <a:gd name="T88" fmla="*/ 1578 w 1920"/>
                <a:gd name="T89" fmla="*/ 1359 h 1920"/>
                <a:gd name="T90" fmla="*/ 1664 w 1920"/>
                <a:gd name="T91" fmla="*/ 1523 h 1920"/>
                <a:gd name="T92" fmla="*/ 1376 w 1920"/>
                <a:gd name="T93" fmla="*/ 576 h 1920"/>
                <a:gd name="T94" fmla="*/ 1856 w 1920"/>
                <a:gd name="T95" fmla="*/ 1060 h 1920"/>
                <a:gd name="T96" fmla="*/ 1856 w 1920"/>
                <a:gd name="T97" fmla="*/ 86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0" h="1920">
                  <a:moveTo>
                    <a:pt x="1892" y="800"/>
                  </a:moveTo>
                  <a:cubicBezTo>
                    <a:pt x="1790" y="787"/>
                    <a:pt x="1790" y="787"/>
                    <a:pt x="1790" y="787"/>
                  </a:cubicBezTo>
                  <a:cubicBezTo>
                    <a:pt x="1767" y="735"/>
                    <a:pt x="1736" y="688"/>
                    <a:pt x="1696" y="647"/>
                  </a:cubicBezTo>
                  <a:cubicBezTo>
                    <a:pt x="1680" y="608"/>
                    <a:pt x="1660" y="571"/>
                    <a:pt x="1638" y="535"/>
                  </a:cubicBezTo>
                  <a:cubicBezTo>
                    <a:pt x="1732" y="414"/>
                    <a:pt x="1732" y="414"/>
                    <a:pt x="1732" y="414"/>
                  </a:cubicBezTo>
                  <a:cubicBezTo>
                    <a:pt x="1742" y="401"/>
                    <a:pt x="1740" y="383"/>
                    <a:pt x="1729" y="372"/>
                  </a:cubicBezTo>
                  <a:cubicBezTo>
                    <a:pt x="1548" y="191"/>
                    <a:pt x="1548" y="191"/>
                    <a:pt x="1548" y="191"/>
                  </a:cubicBezTo>
                  <a:cubicBezTo>
                    <a:pt x="1537" y="179"/>
                    <a:pt x="1519" y="178"/>
                    <a:pt x="1506" y="188"/>
                  </a:cubicBezTo>
                  <a:cubicBezTo>
                    <a:pt x="1385" y="282"/>
                    <a:pt x="1385" y="282"/>
                    <a:pt x="1385" y="282"/>
                  </a:cubicBezTo>
                  <a:cubicBezTo>
                    <a:pt x="1309" y="234"/>
                    <a:pt x="1226" y="200"/>
                    <a:pt x="1139" y="180"/>
                  </a:cubicBezTo>
                  <a:cubicBezTo>
                    <a:pt x="1120" y="28"/>
                    <a:pt x="1120" y="28"/>
                    <a:pt x="1120" y="28"/>
                  </a:cubicBezTo>
                  <a:cubicBezTo>
                    <a:pt x="1118" y="12"/>
                    <a:pt x="1104" y="0"/>
                    <a:pt x="1088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816" y="0"/>
                    <a:pt x="802" y="12"/>
                    <a:pt x="800" y="28"/>
                  </a:cubicBezTo>
                  <a:cubicBezTo>
                    <a:pt x="781" y="180"/>
                    <a:pt x="781" y="180"/>
                    <a:pt x="781" y="180"/>
                  </a:cubicBezTo>
                  <a:cubicBezTo>
                    <a:pt x="694" y="200"/>
                    <a:pt x="611" y="234"/>
                    <a:pt x="535" y="282"/>
                  </a:cubicBezTo>
                  <a:cubicBezTo>
                    <a:pt x="414" y="188"/>
                    <a:pt x="414" y="188"/>
                    <a:pt x="414" y="188"/>
                  </a:cubicBezTo>
                  <a:cubicBezTo>
                    <a:pt x="401" y="178"/>
                    <a:pt x="383" y="179"/>
                    <a:pt x="372" y="191"/>
                  </a:cubicBezTo>
                  <a:cubicBezTo>
                    <a:pt x="191" y="372"/>
                    <a:pt x="191" y="372"/>
                    <a:pt x="191" y="372"/>
                  </a:cubicBezTo>
                  <a:cubicBezTo>
                    <a:pt x="179" y="383"/>
                    <a:pt x="178" y="401"/>
                    <a:pt x="188" y="414"/>
                  </a:cubicBezTo>
                  <a:cubicBezTo>
                    <a:pt x="282" y="535"/>
                    <a:pt x="282" y="535"/>
                    <a:pt x="282" y="535"/>
                  </a:cubicBezTo>
                  <a:cubicBezTo>
                    <a:pt x="234" y="611"/>
                    <a:pt x="200" y="694"/>
                    <a:pt x="180" y="781"/>
                  </a:cubicBezTo>
                  <a:cubicBezTo>
                    <a:pt x="28" y="800"/>
                    <a:pt x="28" y="800"/>
                    <a:pt x="28" y="800"/>
                  </a:cubicBezTo>
                  <a:cubicBezTo>
                    <a:pt x="12" y="802"/>
                    <a:pt x="0" y="816"/>
                    <a:pt x="0" y="832"/>
                  </a:cubicBezTo>
                  <a:cubicBezTo>
                    <a:pt x="0" y="1088"/>
                    <a:pt x="0" y="1088"/>
                    <a:pt x="0" y="1088"/>
                  </a:cubicBezTo>
                  <a:cubicBezTo>
                    <a:pt x="0" y="1104"/>
                    <a:pt x="12" y="1118"/>
                    <a:pt x="28" y="1120"/>
                  </a:cubicBezTo>
                  <a:cubicBezTo>
                    <a:pt x="180" y="1139"/>
                    <a:pt x="180" y="1139"/>
                    <a:pt x="180" y="1139"/>
                  </a:cubicBezTo>
                  <a:cubicBezTo>
                    <a:pt x="200" y="1226"/>
                    <a:pt x="234" y="1309"/>
                    <a:pt x="282" y="1385"/>
                  </a:cubicBezTo>
                  <a:cubicBezTo>
                    <a:pt x="188" y="1506"/>
                    <a:pt x="188" y="1506"/>
                    <a:pt x="188" y="1506"/>
                  </a:cubicBezTo>
                  <a:cubicBezTo>
                    <a:pt x="178" y="1519"/>
                    <a:pt x="179" y="1537"/>
                    <a:pt x="191" y="1548"/>
                  </a:cubicBezTo>
                  <a:cubicBezTo>
                    <a:pt x="372" y="1729"/>
                    <a:pt x="372" y="1729"/>
                    <a:pt x="372" y="1729"/>
                  </a:cubicBezTo>
                  <a:cubicBezTo>
                    <a:pt x="383" y="1741"/>
                    <a:pt x="401" y="1742"/>
                    <a:pt x="414" y="1732"/>
                  </a:cubicBezTo>
                  <a:cubicBezTo>
                    <a:pt x="535" y="1638"/>
                    <a:pt x="535" y="1638"/>
                    <a:pt x="535" y="1638"/>
                  </a:cubicBezTo>
                  <a:cubicBezTo>
                    <a:pt x="611" y="1686"/>
                    <a:pt x="694" y="1720"/>
                    <a:pt x="781" y="1740"/>
                  </a:cubicBezTo>
                  <a:cubicBezTo>
                    <a:pt x="800" y="1892"/>
                    <a:pt x="800" y="1892"/>
                    <a:pt x="800" y="1892"/>
                  </a:cubicBezTo>
                  <a:cubicBezTo>
                    <a:pt x="802" y="1908"/>
                    <a:pt x="816" y="1920"/>
                    <a:pt x="832" y="1920"/>
                  </a:cubicBezTo>
                  <a:cubicBezTo>
                    <a:pt x="1088" y="1920"/>
                    <a:pt x="1088" y="1920"/>
                    <a:pt x="1088" y="1920"/>
                  </a:cubicBezTo>
                  <a:cubicBezTo>
                    <a:pt x="1104" y="1920"/>
                    <a:pt x="1118" y="1908"/>
                    <a:pt x="1120" y="1892"/>
                  </a:cubicBezTo>
                  <a:cubicBezTo>
                    <a:pt x="1139" y="1740"/>
                    <a:pt x="1139" y="1740"/>
                    <a:pt x="1139" y="1740"/>
                  </a:cubicBezTo>
                  <a:cubicBezTo>
                    <a:pt x="1176" y="1731"/>
                    <a:pt x="1212" y="1720"/>
                    <a:pt x="1248" y="1706"/>
                  </a:cubicBezTo>
                  <a:cubicBezTo>
                    <a:pt x="1248" y="1792"/>
                    <a:pt x="1248" y="1792"/>
                    <a:pt x="1248" y="1792"/>
                  </a:cubicBezTo>
                  <a:cubicBezTo>
                    <a:pt x="1248" y="1863"/>
                    <a:pt x="1305" y="1920"/>
                    <a:pt x="1376" y="1920"/>
                  </a:cubicBezTo>
                  <a:cubicBezTo>
                    <a:pt x="1447" y="1920"/>
                    <a:pt x="1504" y="1863"/>
                    <a:pt x="1504" y="1792"/>
                  </a:cubicBezTo>
                  <a:cubicBezTo>
                    <a:pt x="1504" y="1730"/>
                    <a:pt x="1504" y="1730"/>
                    <a:pt x="1504" y="1730"/>
                  </a:cubicBezTo>
                  <a:cubicBezTo>
                    <a:pt x="1506" y="1732"/>
                    <a:pt x="1506" y="1732"/>
                    <a:pt x="1506" y="1732"/>
                  </a:cubicBezTo>
                  <a:cubicBezTo>
                    <a:pt x="1519" y="1742"/>
                    <a:pt x="1537" y="1741"/>
                    <a:pt x="1548" y="1729"/>
                  </a:cubicBezTo>
                  <a:cubicBezTo>
                    <a:pt x="1729" y="1548"/>
                    <a:pt x="1729" y="1548"/>
                    <a:pt x="1729" y="1548"/>
                  </a:cubicBezTo>
                  <a:cubicBezTo>
                    <a:pt x="1741" y="1537"/>
                    <a:pt x="1742" y="1519"/>
                    <a:pt x="1732" y="1506"/>
                  </a:cubicBezTo>
                  <a:cubicBezTo>
                    <a:pt x="1638" y="1385"/>
                    <a:pt x="1638" y="1385"/>
                    <a:pt x="1638" y="1385"/>
                  </a:cubicBezTo>
                  <a:cubicBezTo>
                    <a:pt x="1660" y="1349"/>
                    <a:pt x="1680" y="1312"/>
                    <a:pt x="1696" y="1273"/>
                  </a:cubicBezTo>
                  <a:cubicBezTo>
                    <a:pt x="1736" y="1232"/>
                    <a:pt x="1767" y="1185"/>
                    <a:pt x="1789" y="1132"/>
                  </a:cubicBezTo>
                  <a:cubicBezTo>
                    <a:pt x="1892" y="1120"/>
                    <a:pt x="1892" y="1120"/>
                    <a:pt x="1892" y="1120"/>
                  </a:cubicBezTo>
                  <a:cubicBezTo>
                    <a:pt x="1908" y="1118"/>
                    <a:pt x="1920" y="1104"/>
                    <a:pt x="1920" y="1088"/>
                  </a:cubicBezTo>
                  <a:cubicBezTo>
                    <a:pt x="1920" y="832"/>
                    <a:pt x="1920" y="832"/>
                    <a:pt x="1920" y="832"/>
                  </a:cubicBezTo>
                  <a:cubicBezTo>
                    <a:pt x="1920" y="816"/>
                    <a:pt x="1908" y="802"/>
                    <a:pt x="1892" y="800"/>
                  </a:cubicBezTo>
                  <a:close/>
                  <a:moveTo>
                    <a:pt x="1103" y="1682"/>
                  </a:moveTo>
                  <a:cubicBezTo>
                    <a:pt x="1090" y="1685"/>
                    <a:pt x="1080" y="1696"/>
                    <a:pt x="1078" y="1709"/>
                  </a:cubicBezTo>
                  <a:cubicBezTo>
                    <a:pt x="1060" y="1856"/>
                    <a:pt x="1060" y="1856"/>
                    <a:pt x="1060" y="1856"/>
                  </a:cubicBezTo>
                  <a:cubicBezTo>
                    <a:pt x="860" y="1856"/>
                    <a:pt x="860" y="1856"/>
                    <a:pt x="860" y="1856"/>
                  </a:cubicBezTo>
                  <a:cubicBezTo>
                    <a:pt x="842" y="1709"/>
                    <a:pt x="842" y="1709"/>
                    <a:pt x="842" y="1709"/>
                  </a:cubicBezTo>
                  <a:cubicBezTo>
                    <a:pt x="840" y="1696"/>
                    <a:pt x="830" y="1685"/>
                    <a:pt x="816" y="1682"/>
                  </a:cubicBezTo>
                  <a:cubicBezTo>
                    <a:pt x="722" y="1663"/>
                    <a:pt x="631" y="1626"/>
                    <a:pt x="551" y="1572"/>
                  </a:cubicBezTo>
                  <a:cubicBezTo>
                    <a:pt x="540" y="1564"/>
                    <a:pt x="525" y="1565"/>
                    <a:pt x="514" y="1573"/>
                  </a:cubicBezTo>
                  <a:cubicBezTo>
                    <a:pt x="397" y="1664"/>
                    <a:pt x="397" y="1664"/>
                    <a:pt x="397" y="1664"/>
                  </a:cubicBezTo>
                  <a:cubicBezTo>
                    <a:pt x="256" y="1523"/>
                    <a:pt x="256" y="1523"/>
                    <a:pt x="256" y="1523"/>
                  </a:cubicBezTo>
                  <a:cubicBezTo>
                    <a:pt x="347" y="1406"/>
                    <a:pt x="347" y="1406"/>
                    <a:pt x="347" y="1406"/>
                  </a:cubicBezTo>
                  <a:cubicBezTo>
                    <a:pt x="355" y="1395"/>
                    <a:pt x="356" y="1380"/>
                    <a:pt x="348" y="1369"/>
                  </a:cubicBezTo>
                  <a:cubicBezTo>
                    <a:pt x="294" y="1289"/>
                    <a:pt x="257" y="1199"/>
                    <a:pt x="238" y="1104"/>
                  </a:cubicBezTo>
                  <a:cubicBezTo>
                    <a:pt x="235" y="1090"/>
                    <a:pt x="224" y="1080"/>
                    <a:pt x="211" y="1078"/>
                  </a:cubicBezTo>
                  <a:cubicBezTo>
                    <a:pt x="64" y="1060"/>
                    <a:pt x="64" y="1060"/>
                    <a:pt x="64" y="1060"/>
                  </a:cubicBezTo>
                  <a:cubicBezTo>
                    <a:pt x="64" y="860"/>
                    <a:pt x="64" y="860"/>
                    <a:pt x="64" y="860"/>
                  </a:cubicBezTo>
                  <a:cubicBezTo>
                    <a:pt x="211" y="842"/>
                    <a:pt x="211" y="842"/>
                    <a:pt x="211" y="842"/>
                  </a:cubicBezTo>
                  <a:cubicBezTo>
                    <a:pt x="224" y="840"/>
                    <a:pt x="235" y="830"/>
                    <a:pt x="238" y="816"/>
                  </a:cubicBezTo>
                  <a:cubicBezTo>
                    <a:pt x="257" y="722"/>
                    <a:pt x="294" y="631"/>
                    <a:pt x="348" y="551"/>
                  </a:cubicBezTo>
                  <a:cubicBezTo>
                    <a:pt x="356" y="540"/>
                    <a:pt x="355" y="525"/>
                    <a:pt x="347" y="514"/>
                  </a:cubicBezTo>
                  <a:cubicBezTo>
                    <a:pt x="256" y="397"/>
                    <a:pt x="256" y="397"/>
                    <a:pt x="256" y="397"/>
                  </a:cubicBezTo>
                  <a:cubicBezTo>
                    <a:pt x="397" y="256"/>
                    <a:pt x="397" y="256"/>
                    <a:pt x="397" y="256"/>
                  </a:cubicBezTo>
                  <a:cubicBezTo>
                    <a:pt x="514" y="347"/>
                    <a:pt x="514" y="347"/>
                    <a:pt x="514" y="347"/>
                  </a:cubicBezTo>
                  <a:cubicBezTo>
                    <a:pt x="525" y="355"/>
                    <a:pt x="540" y="356"/>
                    <a:pt x="551" y="348"/>
                  </a:cubicBezTo>
                  <a:cubicBezTo>
                    <a:pt x="631" y="294"/>
                    <a:pt x="722" y="257"/>
                    <a:pt x="816" y="238"/>
                  </a:cubicBezTo>
                  <a:cubicBezTo>
                    <a:pt x="830" y="235"/>
                    <a:pt x="840" y="224"/>
                    <a:pt x="842" y="211"/>
                  </a:cubicBezTo>
                  <a:cubicBezTo>
                    <a:pt x="860" y="64"/>
                    <a:pt x="860" y="64"/>
                    <a:pt x="860" y="64"/>
                  </a:cubicBezTo>
                  <a:cubicBezTo>
                    <a:pt x="1060" y="64"/>
                    <a:pt x="1060" y="64"/>
                    <a:pt x="1060" y="64"/>
                  </a:cubicBezTo>
                  <a:cubicBezTo>
                    <a:pt x="1078" y="211"/>
                    <a:pt x="1078" y="211"/>
                    <a:pt x="1078" y="211"/>
                  </a:cubicBezTo>
                  <a:cubicBezTo>
                    <a:pt x="1080" y="224"/>
                    <a:pt x="1090" y="235"/>
                    <a:pt x="1104" y="238"/>
                  </a:cubicBezTo>
                  <a:cubicBezTo>
                    <a:pt x="1198" y="257"/>
                    <a:pt x="1289" y="294"/>
                    <a:pt x="1369" y="348"/>
                  </a:cubicBezTo>
                  <a:cubicBezTo>
                    <a:pt x="1380" y="356"/>
                    <a:pt x="1395" y="355"/>
                    <a:pt x="1406" y="347"/>
                  </a:cubicBezTo>
                  <a:cubicBezTo>
                    <a:pt x="1523" y="256"/>
                    <a:pt x="1523" y="256"/>
                    <a:pt x="1523" y="256"/>
                  </a:cubicBezTo>
                  <a:cubicBezTo>
                    <a:pt x="1664" y="397"/>
                    <a:pt x="1664" y="397"/>
                    <a:pt x="1664" y="397"/>
                  </a:cubicBezTo>
                  <a:cubicBezTo>
                    <a:pt x="1573" y="514"/>
                    <a:pt x="1573" y="514"/>
                    <a:pt x="1573" y="514"/>
                  </a:cubicBezTo>
                  <a:cubicBezTo>
                    <a:pt x="1565" y="525"/>
                    <a:pt x="1564" y="540"/>
                    <a:pt x="1572" y="551"/>
                  </a:cubicBezTo>
                  <a:cubicBezTo>
                    <a:pt x="1574" y="554"/>
                    <a:pt x="1576" y="557"/>
                    <a:pt x="1578" y="560"/>
                  </a:cubicBezTo>
                  <a:cubicBezTo>
                    <a:pt x="1474" y="507"/>
                    <a:pt x="1353" y="497"/>
                    <a:pt x="1241" y="533"/>
                  </a:cubicBezTo>
                  <a:cubicBezTo>
                    <a:pt x="1158" y="477"/>
                    <a:pt x="1060" y="448"/>
                    <a:pt x="960" y="448"/>
                  </a:cubicBezTo>
                  <a:cubicBezTo>
                    <a:pt x="677" y="448"/>
                    <a:pt x="448" y="677"/>
                    <a:pt x="448" y="960"/>
                  </a:cubicBezTo>
                  <a:cubicBezTo>
                    <a:pt x="448" y="1243"/>
                    <a:pt x="677" y="1472"/>
                    <a:pt x="960" y="1472"/>
                  </a:cubicBezTo>
                  <a:cubicBezTo>
                    <a:pt x="1060" y="1472"/>
                    <a:pt x="1158" y="1443"/>
                    <a:pt x="1241" y="1387"/>
                  </a:cubicBezTo>
                  <a:cubicBezTo>
                    <a:pt x="1254" y="1391"/>
                    <a:pt x="1267" y="1394"/>
                    <a:pt x="1280" y="1397"/>
                  </a:cubicBezTo>
                  <a:cubicBezTo>
                    <a:pt x="1280" y="1440"/>
                    <a:pt x="1280" y="1440"/>
                    <a:pt x="1280" y="1440"/>
                  </a:cubicBezTo>
                  <a:cubicBezTo>
                    <a:pt x="1262" y="1440"/>
                    <a:pt x="1248" y="1454"/>
                    <a:pt x="1248" y="1472"/>
                  </a:cubicBezTo>
                  <a:cubicBezTo>
                    <a:pt x="1248" y="1637"/>
                    <a:pt x="1248" y="1637"/>
                    <a:pt x="1248" y="1637"/>
                  </a:cubicBezTo>
                  <a:cubicBezTo>
                    <a:pt x="1202" y="1657"/>
                    <a:pt x="1153" y="1672"/>
                    <a:pt x="1103" y="1682"/>
                  </a:cubicBezTo>
                  <a:close/>
                  <a:moveTo>
                    <a:pt x="1050" y="653"/>
                  </a:moveTo>
                  <a:cubicBezTo>
                    <a:pt x="919" y="614"/>
                    <a:pt x="778" y="663"/>
                    <a:pt x="699" y="774"/>
                  </a:cubicBezTo>
                  <a:cubicBezTo>
                    <a:pt x="619" y="885"/>
                    <a:pt x="619" y="1035"/>
                    <a:pt x="699" y="1146"/>
                  </a:cubicBezTo>
                  <a:cubicBezTo>
                    <a:pt x="778" y="1257"/>
                    <a:pt x="919" y="1306"/>
                    <a:pt x="1050" y="1267"/>
                  </a:cubicBezTo>
                  <a:cubicBezTo>
                    <a:pt x="1084" y="1303"/>
                    <a:pt x="1124" y="1333"/>
                    <a:pt x="1168" y="1356"/>
                  </a:cubicBezTo>
                  <a:cubicBezTo>
                    <a:pt x="980" y="1456"/>
                    <a:pt x="747" y="1408"/>
                    <a:pt x="612" y="1243"/>
                  </a:cubicBezTo>
                  <a:cubicBezTo>
                    <a:pt x="478" y="1079"/>
                    <a:pt x="478" y="841"/>
                    <a:pt x="612" y="677"/>
                  </a:cubicBezTo>
                  <a:cubicBezTo>
                    <a:pt x="747" y="512"/>
                    <a:pt x="980" y="464"/>
                    <a:pt x="1168" y="564"/>
                  </a:cubicBezTo>
                  <a:cubicBezTo>
                    <a:pt x="1124" y="587"/>
                    <a:pt x="1084" y="617"/>
                    <a:pt x="1050" y="653"/>
                  </a:cubicBezTo>
                  <a:close/>
                  <a:moveTo>
                    <a:pt x="1006" y="708"/>
                  </a:moveTo>
                  <a:cubicBezTo>
                    <a:pt x="902" y="860"/>
                    <a:pt x="902" y="1060"/>
                    <a:pt x="1006" y="1212"/>
                  </a:cubicBezTo>
                  <a:cubicBezTo>
                    <a:pt x="905" y="1230"/>
                    <a:pt x="803" y="1187"/>
                    <a:pt x="746" y="1101"/>
                  </a:cubicBezTo>
                  <a:cubicBezTo>
                    <a:pt x="690" y="1016"/>
                    <a:pt x="690" y="904"/>
                    <a:pt x="746" y="819"/>
                  </a:cubicBezTo>
                  <a:cubicBezTo>
                    <a:pt x="803" y="733"/>
                    <a:pt x="905" y="690"/>
                    <a:pt x="1006" y="708"/>
                  </a:cubicBezTo>
                  <a:close/>
                  <a:moveTo>
                    <a:pt x="1344" y="1406"/>
                  </a:moveTo>
                  <a:cubicBezTo>
                    <a:pt x="1355" y="1407"/>
                    <a:pt x="1365" y="1408"/>
                    <a:pt x="1376" y="1408"/>
                  </a:cubicBezTo>
                  <a:cubicBezTo>
                    <a:pt x="1387" y="1408"/>
                    <a:pt x="1397" y="1407"/>
                    <a:pt x="1408" y="1406"/>
                  </a:cubicBezTo>
                  <a:cubicBezTo>
                    <a:pt x="1408" y="1440"/>
                    <a:pt x="1408" y="1440"/>
                    <a:pt x="1408" y="1440"/>
                  </a:cubicBezTo>
                  <a:cubicBezTo>
                    <a:pt x="1344" y="1440"/>
                    <a:pt x="1344" y="1440"/>
                    <a:pt x="1344" y="1440"/>
                  </a:cubicBezTo>
                  <a:lnTo>
                    <a:pt x="1344" y="1406"/>
                  </a:lnTo>
                  <a:close/>
                  <a:moveTo>
                    <a:pt x="1440" y="1792"/>
                  </a:moveTo>
                  <a:cubicBezTo>
                    <a:pt x="1440" y="1827"/>
                    <a:pt x="1411" y="1856"/>
                    <a:pt x="1376" y="1856"/>
                  </a:cubicBezTo>
                  <a:cubicBezTo>
                    <a:pt x="1341" y="1856"/>
                    <a:pt x="1312" y="1827"/>
                    <a:pt x="1312" y="1792"/>
                  </a:cubicBezTo>
                  <a:cubicBezTo>
                    <a:pt x="1312" y="1504"/>
                    <a:pt x="1312" y="1504"/>
                    <a:pt x="1312" y="1504"/>
                  </a:cubicBezTo>
                  <a:cubicBezTo>
                    <a:pt x="1440" y="1504"/>
                    <a:pt x="1440" y="1504"/>
                    <a:pt x="1440" y="1504"/>
                  </a:cubicBezTo>
                  <a:lnTo>
                    <a:pt x="1440" y="1792"/>
                  </a:lnTo>
                  <a:close/>
                  <a:moveTo>
                    <a:pt x="1664" y="1523"/>
                  </a:moveTo>
                  <a:cubicBezTo>
                    <a:pt x="1523" y="1664"/>
                    <a:pt x="1523" y="1664"/>
                    <a:pt x="1523" y="1664"/>
                  </a:cubicBezTo>
                  <a:cubicBezTo>
                    <a:pt x="1504" y="1649"/>
                    <a:pt x="1504" y="1649"/>
                    <a:pt x="1504" y="1649"/>
                  </a:cubicBezTo>
                  <a:cubicBezTo>
                    <a:pt x="1504" y="1472"/>
                    <a:pt x="1504" y="1472"/>
                    <a:pt x="1504" y="1472"/>
                  </a:cubicBezTo>
                  <a:cubicBezTo>
                    <a:pt x="1504" y="1454"/>
                    <a:pt x="1490" y="1440"/>
                    <a:pt x="1472" y="1440"/>
                  </a:cubicBezTo>
                  <a:cubicBezTo>
                    <a:pt x="1472" y="1397"/>
                    <a:pt x="1472" y="1397"/>
                    <a:pt x="1472" y="1397"/>
                  </a:cubicBezTo>
                  <a:cubicBezTo>
                    <a:pt x="1509" y="1389"/>
                    <a:pt x="1544" y="1377"/>
                    <a:pt x="1578" y="1359"/>
                  </a:cubicBezTo>
                  <a:cubicBezTo>
                    <a:pt x="1576" y="1363"/>
                    <a:pt x="1574" y="1366"/>
                    <a:pt x="1572" y="1369"/>
                  </a:cubicBezTo>
                  <a:cubicBezTo>
                    <a:pt x="1564" y="1380"/>
                    <a:pt x="1565" y="1395"/>
                    <a:pt x="1573" y="1406"/>
                  </a:cubicBezTo>
                  <a:lnTo>
                    <a:pt x="1664" y="1523"/>
                  </a:lnTo>
                  <a:close/>
                  <a:moveTo>
                    <a:pt x="1376" y="1344"/>
                  </a:moveTo>
                  <a:cubicBezTo>
                    <a:pt x="1164" y="1344"/>
                    <a:pt x="992" y="1172"/>
                    <a:pt x="992" y="960"/>
                  </a:cubicBezTo>
                  <a:cubicBezTo>
                    <a:pt x="992" y="748"/>
                    <a:pt x="1164" y="576"/>
                    <a:pt x="1376" y="576"/>
                  </a:cubicBezTo>
                  <a:cubicBezTo>
                    <a:pt x="1588" y="576"/>
                    <a:pt x="1760" y="748"/>
                    <a:pt x="1760" y="960"/>
                  </a:cubicBezTo>
                  <a:cubicBezTo>
                    <a:pt x="1760" y="1172"/>
                    <a:pt x="1588" y="1344"/>
                    <a:pt x="1376" y="1344"/>
                  </a:cubicBezTo>
                  <a:close/>
                  <a:moveTo>
                    <a:pt x="1856" y="1060"/>
                  </a:moveTo>
                  <a:cubicBezTo>
                    <a:pt x="1811" y="1065"/>
                    <a:pt x="1811" y="1065"/>
                    <a:pt x="1811" y="1065"/>
                  </a:cubicBezTo>
                  <a:cubicBezTo>
                    <a:pt x="1828" y="996"/>
                    <a:pt x="1828" y="924"/>
                    <a:pt x="1811" y="855"/>
                  </a:cubicBezTo>
                  <a:cubicBezTo>
                    <a:pt x="1856" y="860"/>
                    <a:pt x="1856" y="860"/>
                    <a:pt x="1856" y="860"/>
                  </a:cubicBezTo>
                  <a:lnTo>
                    <a:pt x="1856" y="10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56505012-766B-4247-9D87-83FB95921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963" y="4062413"/>
              <a:ext cx="217488" cy="434975"/>
            </a:xfrm>
            <a:custGeom>
              <a:avLst/>
              <a:gdLst>
                <a:gd name="T0" fmla="*/ 0 w 320"/>
                <a:gd name="T1" fmla="*/ 320 h 640"/>
                <a:gd name="T2" fmla="*/ 320 w 320"/>
                <a:gd name="T3" fmla="*/ 640 h 640"/>
                <a:gd name="T4" fmla="*/ 320 w 320"/>
                <a:gd name="T5" fmla="*/ 576 h 640"/>
                <a:gd name="T6" fmla="*/ 64 w 320"/>
                <a:gd name="T7" fmla="*/ 320 h 640"/>
                <a:gd name="T8" fmla="*/ 320 w 320"/>
                <a:gd name="T9" fmla="*/ 64 h 640"/>
                <a:gd name="T10" fmla="*/ 320 w 320"/>
                <a:gd name="T11" fmla="*/ 0 h 640"/>
                <a:gd name="T12" fmla="*/ 0 w 320"/>
                <a:gd name="T13" fmla="*/ 32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640">
                  <a:moveTo>
                    <a:pt x="0" y="320"/>
                  </a:moveTo>
                  <a:cubicBezTo>
                    <a:pt x="0" y="497"/>
                    <a:pt x="143" y="640"/>
                    <a:pt x="320" y="640"/>
                  </a:cubicBezTo>
                  <a:cubicBezTo>
                    <a:pt x="320" y="576"/>
                    <a:pt x="320" y="576"/>
                    <a:pt x="320" y="576"/>
                  </a:cubicBezTo>
                  <a:cubicBezTo>
                    <a:pt x="179" y="576"/>
                    <a:pt x="64" y="461"/>
                    <a:pt x="64" y="320"/>
                  </a:cubicBezTo>
                  <a:cubicBezTo>
                    <a:pt x="64" y="179"/>
                    <a:pt x="179" y="64"/>
                    <a:pt x="320" y="64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143" y="0"/>
                    <a:pt x="0" y="143"/>
                    <a:pt x="0" y="3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8" name="Inhaltsplatzhalter 4">
            <a:extLst>
              <a:ext uri="{FF2B5EF4-FFF2-40B4-BE49-F238E27FC236}">
                <a16:creationId xmlns:a16="http://schemas.microsoft.com/office/drawing/2014/main" id="{AA21C33A-B17D-42AD-BAF5-4DEF6DAD1D6C}"/>
              </a:ext>
            </a:extLst>
          </p:cNvPr>
          <p:cNvSpPr txBox="1">
            <a:spLocks/>
          </p:cNvSpPr>
          <p:nvPr/>
        </p:nvSpPr>
        <p:spPr>
          <a:xfrm>
            <a:off x="2257628" y="3785169"/>
            <a:ext cx="1849344" cy="3677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000" b="1" dirty="0">
                <a:latin typeface="+mn-lt"/>
              </a:rPr>
              <a:t>Dilatation</a:t>
            </a:r>
          </a:p>
        </p:txBody>
      </p:sp>
      <p:sp>
        <p:nvSpPr>
          <p:cNvPr id="119" name="Oval 163">
            <a:extLst>
              <a:ext uri="{FF2B5EF4-FFF2-40B4-BE49-F238E27FC236}">
                <a16:creationId xmlns:a16="http://schemas.microsoft.com/office/drawing/2014/main" id="{F361524F-6AAF-4B08-B7CD-D06BE45C3B39}"/>
              </a:ext>
            </a:extLst>
          </p:cNvPr>
          <p:cNvSpPr/>
          <p:nvPr/>
        </p:nvSpPr>
        <p:spPr bwMode="auto">
          <a:xfrm>
            <a:off x="4470095" y="1767043"/>
            <a:ext cx="1820006" cy="1820006"/>
          </a:xfrm>
          <a:prstGeom prst="ellipse">
            <a:avLst/>
          </a:prstGeom>
          <a:noFill/>
          <a:ln w="28575">
            <a:solidFill>
              <a:srgbClr val="EF466F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0" name="Group 164">
            <a:extLst>
              <a:ext uri="{FF2B5EF4-FFF2-40B4-BE49-F238E27FC236}">
                <a16:creationId xmlns:a16="http://schemas.microsoft.com/office/drawing/2014/main" id="{9AE3C637-63C6-4E11-A67A-03B80CF4D82C}"/>
              </a:ext>
            </a:extLst>
          </p:cNvPr>
          <p:cNvGrpSpPr/>
          <p:nvPr/>
        </p:nvGrpSpPr>
        <p:grpSpPr>
          <a:xfrm>
            <a:off x="4902717" y="2203859"/>
            <a:ext cx="944040" cy="946374"/>
            <a:chOff x="-1277938" y="3862388"/>
            <a:chExt cx="1284288" cy="1287462"/>
          </a:xfrm>
          <a:solidFill>
            <a:srgbClr val="EF466F"/>
          </a:solidFill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6C0A4BA3-5FAA-4789-8CF7-9BC39815A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60438" y="4068763"/>
              <a:ext cx="327025" cy="503237"/>
            </a:xfrm>
            <a:custGeom>
              <a:avLst/>
              <a:gdLst>
                <a:gd name="T0" fmla="*/ 192 w 512"/>
                <a:gd name="T1" fmla="*/ 755 h 787"/>
                <a:gd name="T2" fmla="*/ 224 w 512"/>
                <a:gd name="T3" fmla="*/ 787 h 787"/>
                <a:gd name="T4" fmla="*/ 480 w 512"/>
                <a:gd name="T5" fmla="*/ 787 h 787"/>
                <a:gd name="T6" fmla="*/ 512 w 512"/>
                <a:gd name="T7" fmla="*/ 755 h 787"/>
                <a:gd name="T8" fmla="*/ 512 w 512"/>
                <a:gd name="T9" fmla="*/ 499 h 787"/>
                <a:gd name="T10" fmla="*/ 393 w 512"/>
                <a:gd name="T11" fmla="*/ 345 h 787"/>
                <a:gd name="T12" fmla="*/ 392 w 512"/>
                <a:gd name="T13" fmla="*/ 75 h 787"/>
                <a:gd name="T14" fmla="*/ 121 w 512"/>
                <a:gd name="T15" fmla="*/ 75 h 787"/>
                <a:gd name="T16" fmla="*/ 119 w 512"/>
                <a:gd name="T17" fmla="*/ 345 h 787"/>
                <a:gd name="T18" fmla="*/ 0 w 512"/>
                <a:gd name="T19" fmla="*/ 499 h 787"/>
                <a:gd name="T20" fmla="*/ 0 w 512"/>
                <a:gd name="T21" fmla="*/ 609 h 787"/>
                <a:gd name="T22" fmla="*/ 32 w 512"/>
                <a:gd name="T23" fmla="*/ 641 h 787"/>
                <a:gd name="T24" fmla="*/ 64 w 512"/>
                <a:gd name="T25" fmla="*/ 609 h 787"/>
                <a:gd name="T26" fmla="*/ 64 w 512"/>
                <a:gd name="T27" fmla="*/ 499 h 787"/>
                <a:gd name="T28" fmla="*/ 160 w 512"/>
                <a:gd name="T29" fmla="*/ 403 h 787"/>
                <a:gd name="T30" fmla="*/ 352 w 512"/>
                <a:gd name="T31" fmla="*/ 403 h 787"/>
                <a:gd name="T32" fmla="*/ 448 w 512"/>
                <a:gd name="T33" fmla="*/ 499 h 787"/>
                <a:gd name="T34" fmla="*/ 448 w 512"/>
                <a:gd name="T35" fmla="*/ 723 h 787"/>
                <a:gd name="T36" fmla="*/ 224 w 512"/>
                <a:gd name="T37" fmla="*/ 723 h 787"/>
                <a:gd name="T38" fmla="*/ 192 w 512"/>
                <a:gd name="T39" fmla="*/ 755 h 787"/>
                <a:gd name="T40" fmla="*/ 256 w 512"/>
                <a:gd name="T41" fmla="*/ 83 h 787"/>
                <a:gd name="T42" fmla="*/ 384 w 512"/>
                <a:gd name="T43" fmla="*/ 211 h 787"/>
                <a:gd name="T44" fmla="*/ 256 w 512"/>
                <a:gd name="T45" fmla="*/ 339 h 787"/>
                <a:gd name="T46" fmla="*/ 128 w 512"/>
                <a:gd name="T47" fmla="*/ 211 h 787"/>
                <a:gd name="T48" fmla="*/ 256 w 512"/>
                <a:gd name="T49" fmla="*/ 83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2" h="787">
                  <a:moveTo>
                    <a:pt x="192" y="755"/>
                  </a:moveTo>
                  <a:cubicBezTo>
                    <a:pt x="192" y="773"/>
                    <a:pt x="207" y="787"/>
                    <a:pt x="224" y="787"/>
                  </a:cubicBezTo>
                  <a:cubicBezTo>
                    <a:pt x="480" y="787"/>
                    <a:pt x="480" y="787"/>
                    <a:pt x="480" y="787"/>
                  </a:cubicBezTo>
                  <a:cubicBezTo>
                    <a:pt x="498" y="787"/>
                    <a:pt x="512" y="773"/>
                    <a:pt x="512" y="755"/>
                  </a:cubicBezTo>
                  <a:cubicBezTo>
                    <a:pt x="512" y="499"/>
                    <a:pt x="512" y="499"/>
                    <a:pt x="512" y="499"/>
                  </a:cubicBezTo>
                  <a:cubicBezTo>
                    <a:pt x="512" y="427"/>
                    <a:pt x="463" y="364"/>
                    <a:pt x="393" y="345"/>
                  </a:cubicBezTo>
                  <a:cubicBezTo>
                    <a:pt x="467" y="270"/>
                    <a:pt x="466" y="149"/>
                    <a:pt x="392" y="75"/>
                  </a:cubicBezTo>
                  <a:cubicBezTo>
                    <a:pt x="317" y="0"/>
                    <a:pt x="196" y="0"/>
                    <a:pt x="121" y="75"/>
                  </a:cubicBezTo>
                  <a:cubicBezTo>
                    <a:pt x="46" y="149"/>
                    <a:pt x="45" y="270"/>
                    <a:pt x="119" y="345"/>
                  </a:cubicBezTo>
                  <a:cubicBezTo>
                    <a:pt x="49" y="364"/>
                    <a:pt x="1" y="427"/>
                    <a:pt x="0" y="499"/>
                  </a:cubicBezTo>
                  <a:cubicBezTo>
                    <a:pt x="0" y="609"/>
                    <a:pt x="0" y="609"/>
                    <a:pt x="0" y="609"/>
                  </a:cubicBezTo>
                  <a:cubicBezTo>
                    <a:pt x="0" y="627"/>
                    <a:pt x="15" y="641"/>
                    <a:pt x="32" y="641"/>
                  </a:cubicBezTo>
                  <a:cubicBezTo>
                    <a:pt x="50" y="641"/>
                    <a:pt x="64" y="627"/>
                    <a:pt x="64" y="609"/>
                  </a:cubicBezTo>
                  <a:cubicBezTo>
                    <a:pt x="64" y="499"/>
                    <a:pt x="64" y="499"/>
                    <a:pt x="64" y="499"/>
                  </a:cubicBezTo>
                  <a:cubicBezTo>
                    <a:pt x="64" y="446"/>
                    <a:pt x="107" y="403"/>
                    <a:pt x="160" y="403"/>
                  </a:cubicBezTo>
                  <a:cubicBezTo>
                    <a:pt x="352" y="403"/>
                    <a:pt x="352" y="403"/>
                    <a:pt x="352" y="403"/>
                  </a:cubicBezTo>
                  <a:cubicBezTo>
                    <a:pt x="405" y="403"/>
                    <a:pt x="448" y="446"/>
                    <a:pt x="448" y="499"/>
                  </a:cubicBezTo>
                  <a:cubicBezTo>
                    <a:pt x="448" y="723"/>
                    <a:pt x="448" y="723"/>
                    <a:pt x="448" y="723"/>
                  </a:cubicBezTo>
                  <a:cubicBezTo>
                    <a:pt x="224" y="723"/>
                    <a:pt x="224" y="723"/>
                    <a:pt x="224" y="723"/>
                  </a:cubicBezTo>
                  <a:cubicBezTo>
                    <a:pt x="207" y="723"/>
                    <a:pt x="192" y="737"/>
                    <a:pt x="192" y="755"/>
                  </a:cubicBezTo>
                  <a:close/>
                  <a:moveTo>
                    <a:pt x="256" y="83"/>
                  </a:moveTo>
                  <a:cubicBezTo>
                    <a:pt x="327" y="83"/>
                    <a:pt x="384" y="141"/>
                    <a:pt x="384" y="211"/>
                  </a:cubicBezTo>
                  <a:cubicBezTo>
                    <a:pt x="384" y="282"/>
                    <a:pt x="327" y="339"/>
                    <a:pt x="256" y="339"/>
                  </a:cubicBezTo>
                  <a:cubicBezTo>
                    <a:pt x="186" y="339"/>
                    <a:pt x="128" y="282"/>
                    <a:pt x="128" y="211"/>
                  </a:cubicBezTo>
                  <a:cubicBezTo>
                    <a:pt x="128" y="141"/>
                    <a:pt x="186" y="83"/>
                    <a:pt x="25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BAE35DC2-F8B8-4FF8-ACB0-4E073A41F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6925" y="4387850"/>
              <a:ext cx="80963" cy="39687"/>
            </a:xfrm>
            <a:custGeom>
              <a:avLst/>
              <a:gdLst>
                <a:gd name="T0" fmla="*/ 96 w 128"/>
                <a:gd name="T1" fmla="*/ 64 h 64"/>
                <a:gd name="T2" fmla="*/ 128 w 128"/>
                <a:gd name="T3" fmla="*/ 32 h 64"/>
                <a:gd name="T4" fmla="*/ 96 w 128"/>
                <a:gd name="T5" fmla="*/ 0 h 64"/>
                <a:gd name="T6" fmla="*/ 32 w 128"/>
                <a:gd name="T7" fmla="*/ 0 h 64"/>
                <a:gd name="T8" fmla="*/ 0 w 128"/>
                <a:gd name="T9" fmla="*/ 32 h 64"/>
                <a:gd name="T10" fmla="*/ 32 w 128"/>
                <a:gd name="T11" fmla="*/ 64 h 64"/>
                <a:gd name="T12" fmla="*/ 96 w 128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4">
                  <a:moveTo>
                    <a:pt x="96" y="64"/>
                  </a:move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lnTo>
                    <a:pt x="96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B6CF6902-6054-43C4-9F4D-A5921AAA1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77938" y="3862388"/>
              <a:ext cx="1284288" cy="1287462"/>
            </a:xfrm>
            <a:custGeom>
              <a:avLst/>
              <a:gdLst>
                <a:gd name="T0" fmla="*/ 1973 w 2010"/>
                <a:gd name="T1" fmla="*/ 1705 h 2014"/>
                <a:gd name="T2" fmla="*/ 1588 w 2010"/>
                <a:gd name="T3" fmla="*/ 1321 h 2014"/>
                <a:gd name="T4" fmla="*/ 1480 w 2010"/>
                <a:gd name="T5" fmla="*/ 1303 h 2014"/>
                <a:gd name="T6" fmla="*/ 1310 w 2010"/>
                <a:gd name="T7" fmla="*/ 1133 h 2014"/>
                <a:gd name="T8" fmla="*/ 1147 w 2010"/>
                <a:gd name="T9" fmla="*/ 212 h 2014"/>
                <a:gd name="T10" fmla="*/ 221 w 2010"/>
                <a:gd name="T11" fmla="*/ 346 h 2014"/>
                <a:gd name="T12" fmla="*/ 326 w 2010"/>
                <a:gd name="T13" fmla="*/ 1276 h 2014"/>
                <a:gd name="T14" fmla="*/ 371 w 2010"/>
                <a:gd name="T15" fmla="*/ 1271 h 2014"/>
                <a:gd name="T16" fmla="*/ 367 w 2010"/>
                <a:gd name="T17" fmla="*/ 1226 h 2014"/>
                <a:gd name="T18" fmla="*/ 277 w 2010"/>
                <a:gd name="T19" fmla="*/ 376 h 2014"/>
                <a:gd name="T20" fmla="*/ 1126 w 2010"/>
                <a:gd name="T21" fmla="*/ 275 h 2014"/>
                <a:gd name="T22" fmla="*/ 1238 w 2010"/>
                <a:gd name="T23" fmla="*/ 1123 h 2014"/>
                <a:gd name="T24" fmla="*/ 1214 w 2010"/>
                <a:gd name="T25" fmla="*/ 1153 h 2014"/>
                <a:gd name="T26" fmla="*/ 1212 w 2010"/>
                <a:gd name="T27" fmla="*/ 1155 h 2014"/>
                <a:gd name="T28" fmla="*/ 1152 w 2010"/>
                <a:gd name="T29" fmla="*/ 1215 h 2014"/>
                <a:gd name="T30" fmla="*/ 1149 w 2010"/>
                <a:gd name="T31" fmla="*/ 1218 h 2014"/>
                <a:gd name="T32" fmla="*/ 1119 w 2010"/>
                <a:gd name="T33" fmla="*/ 1241 h 2014"/>
                <a:gd name="T34" fmla="*/ 753 w 2010"/>
                <a:gd name="T35" fmla="*/ 1365 h 2014"/>
                <a:gd name="T36" fmla="*/ 723 w 2010"/>
                <a:gd name="T37" fmla="*/ 1364 h 2014"/>
                <a:gd name="T38" fmla="*/ 689 w 2010"/>
                <a:gd name="T39" fmla="*/ 1394 h 2014"/>
                <a:gd name="T40" fmla="*/ 720 w 2010"/>
                <a:gd name="T41" fmla="*/ 1428 h 2014"/>
                <a:gd name="T42" fmla="*/ 753 w 2010"/>
                <a:gd name="T43" fmla="*/ 1429 h 2014"/>
                <a:gd name="T44" fmla="*/ 1129 w 2010"/>
                <a:gd name="T45" fmla="*/ 1314 h 2014"/>
                <a:gd name="T46" fmla="*/ 1317 w 2010"/>
                <a:gd name="T47" fmla="*/ 1502 h 2014"/>
                <a:gd name="T48" fmla="*/ 1362 w 2010"/>
                <a:gd name="T49" fmla="*/ 1502 h 2014"/>
                <a:gd name="T50" fmla="*/ 1498 w 2010"/>
                <a:gd name="T51" fmla="*/ 1366 h 2014"/>
                <a:gd name="T52" fmla="*/ 1543 w 2010"/>
                <a:gd name="T53" fmla="*/ 1366 h 2014"/>
                <a:gd name="T54" fmla="*/ 1928 w 2010"/>
                <a:gd name="T55" fmla="*/ 1751 h 2014"/>
                <a:gd name="T56" fmla="*/ 1928 w 2010"/>
                <a:gd name="T57" fmla="*/ 1796 h 2014"/>
                <a:gd name="T58" fmla="*/ 1792 w 2010"/>
                <a:gd name="T59" fmla="*/ 1932 h 2014"/>
                <a:gd name="T60" fmla="*/ 1769 w 2010"/>
                <a:gd name="T61" fmla="*/ 1941 h 2014"/>
                <a:gd name="T62" fmla="*/ 1747 w 2010"/>
                <a:gd name="T63" fmla="*/ 1932 h 2014"/>
                <a:gd name="T64" fmla="*/ 1495 w 2010"/>
                <a:gd name="T65" fmla="*/ 1680 h 2014"/>
                <a:gd name="T66" fmla="*/ 1450 w 2010"/>
                <a:gd name="T67" fmla="*/ 1680 h 2014"/>
                <a:gd name="T68" fmla="*/ 1449 w 2010"/>
                <a:gd name="T69" fmla="*/ 1725 h 2014"/>
                <a:gd name="T70" fmla="*/ 1701 w 2010"/>
                <a:gd name="T71" fmla="*/ 1977 h 2014"/>
                <a:gd name="T72" fmla="*/ 1837 w 2010"/>
                <a:gd name="T73" fmla="*/ 1977 h 2014"/>
                <a:gd name="T74" fmla="*/ 1973 w 2010"/>
                <a:gd name="T75" fmla="*/ 1841 h 2014"/>
                <a:gd name="T76" fmla="*/ 1973 w 2010"/>
                <a:gd name="T77" fmla="*/ 1705 h 2014"/>
                <a:gd name="T78" fmla="*/ 1271 w 2010"/>
                <a:gd name="T79" fmla="*/ 1185 h 2014"/>
                <a:gd name="T80" fmla="*/ 1430 w 2010"/>
                <a:gd name="T81" fmla="*/ 1343 h 2014"/>
                <a:gd name="T82" fmla="*/ 1339 w 2010"/>
                <a:gd name="T83" fmla="*/ 1434 h 2014"/>
                <a:gd name="T84" fmla="*/ 1181 w 2010"/>
                <a:gd name="T85" fmla="*/ 1275 h 2014"/>
                <a:gd name="T86" fmla="*/ 1271 w 2010"/>
                <a:gd name="T87" fmla="*/ 1185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10" h="2014">
                  <a:moveTo>
                    <a:pt x="1973" y="1705"/>
                  </a:moveTo>
                  <a:cubicBezTo>
                    <a:pt x="1588" y="1321"/>
                    <a:pt x="1588" y="1321"/>
                    <a:pt x="1588" y="1321"/>
                  </a:cubicBezTo>
                  <a:cubicBezTo>
                    <a:pt x="1559" y="1293"/>
                    <a:pt x="1516" y="1286"/>
                    <a:pt x="1480" y="1303"/>
                  </a:cubicBezTo>
                  <a:cubicBezTo>
                    <a:pt x="1310" y="1133"/>
                    <a:pt x="1310" y="1133"/>
                    <a:pt x="1310" y="1133"/>
                  </a:cubicBezTo>
                  <a:cubicBezTo>
                    <a:pt x="1513" y="832"/>
                    <a:pt x="1441" y="425"/>
                    <a:pt x="1147" y="212"/>
                  </a:cubicBezTo>
                  <a:cubicBezTo>
                    <a:pt x="853" y="0"/>
                    <a:pt x="443" y="59"/>
                    <a:pt x="221" y="346"/>
                  </a:cubicBezTo>
                  <a:cubicBezTo>
                    <a:pt x="0" y="634"/>
                    <a:pt x="46" y="1045"/>
                    <a:pt x="326" y="1276"/>
                  </a:cubicBezTo>
                  <a:cubicBezTo>
                    <a:pt x="340" y="1287"/>
                    <a:pt x="360" y="1285"/>
                    <a:pt x="371" y="1271"/>
                  </a:cubicBezTo>
                  <a:cubicBezTo>
                    <a:pt x="383" y="1258"/>
                    <a:pt x="381" y="1237"/>
                    <a:pt x="367" y="1226"/>
                  </a:cubicBezTo>
                  <a:cubicBezTo>
                    <a:pt x="109" y="1015"/>
                    <a:pt x="69" y="636"/>
                    <a:pt x="277" y="376"/>
                  </a:cubicBezTo>
                  <a:cubicBezTo>
                    <a:pt x="485" y="115"/>
                    <a:pt x="863" y="70"/>
                    <a:pt x="1126" y="275"/>
                  </a:cubicBezTo>
                  <a:cubicBezTo>
                    <a:pt x="1389" y="479"/>
                    <a:pt x="1439" y="857"/>
                    <a:pt x="1238" y="1123"/>
                  </a:cubicBezTo>
                  <a:cubicBezTo>
                    <a:pt x="1230" y="1133"/>
                    <a:pt x="1222" y="1143"/>
                    <a:pt x="1214" y="1153"/>
                  </a:cubicBezTo>
                  <a:cubicBezTo>
                    <a:pt x="1213" y="1154"/>
                    <a:pt x="1212" y="1154"/>
                    <a:pt x="1212" y="1155"/>
                  </a:cubicBezTo>
                  <a:cubicBezTo>
                    <a:pt x="1193" y="1177"/>
                    <a:pt x="1173" y="1197"/>
                    <a:pt x="1152" y="1215"/>
                  </a:cubicBezTo>
                  <a:cubicBezTo>
                    <a:pt x="1151" y="1216"/>
                    <a:pt x="1150" y="1217"/>
                    <a:pt x="1149" y="1218"/>
                  </a:cubicBezTo>
                  <a:cubicBezTo>
                    <a:pt x="1139" y="1226"/>
                    <a:pt x="1129" y="1234"/>
                    <a:pt x="1119" y="1241"/>
                  </a:cubicBezTo>
                  <a:cubicBezTo>
                    <a:pt x="1014" y="1322"/>
                    <a:pt x="885" y="1365"/>
                    <a:pt x="753" y="1365"/>
                  </a:cubicBezTo>
                  <a:cubicBezTo>
                    <a:pt x="743" y="1365"/>
                    <a:pt x="733" y="1365"/>
                    <a:pt x="723" y="1364"/>
                  </a:cubicBezTo>
                  <a:cubicBezTo>
                    <a:pt x="705" y="1363"/>
                    <a:pt x="690" y="1377"/>
                    <a:pt x="689" y="1394"/>
                  </a:cubicBezTo>
                  <a:cubicBezTo>
                    <a:pt x="688" y="1412"/>
                    <a:pt x="702" y="1427"/>
                    <a:pt x="720" y="1428"/>
                  </a:cubicBezTo>
                  <a:cubicBezTo>
                    <a:pt x="731" y="1429"/>
                    <a:pt x="742" y="1429"/>
                    <a:pt x="753" y="1429"/>
                  </a:cubicBezTo>
                  <a:cubicBezTo>
                    <a:pt x="887" y="1429"/>
                    <a:pt x="1018" y="1389"/>
                    <a:pt x="1129" y="1314"/>
                  </a:cubicBezTo>
                  <a:cubicBezTo>
                    <a:pt x="1317" y="1502"/>
                    <a:pt x="1317" y="1502"/>
                    <a:pt x="1317" y="1502"/>
                  </a:cubicBezTo>
                  <a:cubicBezTo>
                    <a:pt x="1329" y="1514"/>
                    <a:pt x="1350" y="1514"/>
                    <a:pt x="1362" y="1502"/>
                  </a:cubicBezTo>
                  <a:cubicBezTo>
                    <a:pt x="1498" y="1366"/>
                    <a:pt x="1498" y="1366"/>
                    <a:pt x="1498" y="1366"/>
                  </a:cubicBezTo>
                  <a:cubicBezTo>
                    <a:pt x="1511" y="1354"/>
                    <a:pt x="1530" y="1354"/>
                    <a:pt x="1543" y="1366"/>
                  </a:cubicBezTo>
                  <a:cubicBezTo>
                    <a:pt x="1928" y="1751"/>
                    <a:pt x="1928" y="1751"/>
                    <a:pt x="1928" y="1751"/>
                  </a:cubicBezTo>
                  <a:cubicBezTo>
                    <a:pt x="1940" y="1763"/>
                    <a:pt x="1940" y="1783"/>
                    <a:pt x="1928" y="1796"/>
                  </a:cubicBezTo>
                  <a:cubicBezTo>
                    <a:pt x="1792" y="1932"/>
                    <a:pt x="1792" y="1932"/>
                    <a:pt x="1792" y="1932"/>
                  </a:cubicBezTo>
                  <a:cubicBezTo>
                    <a:pt x="1786" y="1938"/>
                    <a:pt x="1778" y="1941"/>
                    <a:pt x="1769" y="1941"/>
                  </a:cubicBezTo>
                  <a:cubicBezTo>
                    <a:pt x="1761" y="1941"/>
                    <a:pt x="1753" y="1938"/>
                    <a:pt x="1747" y="1932"/>
                  </a:cubicBezTo>
                  <a:cubicBezTo>
                    <a:pt x="1495" y="1680"/>
                    <a:pt x="1495" y="1680"/>
                    <a:pt x="1495" y="1680"/>
                  </a:cubicBezTo>
                  <a:cubicBezTo>
                    <a:pt x="1482" y="1667"/>
                    <a:pt x="1462" y="1668"/>
                    <a:pt x="1450" y="1680"/>
                  </a:cubicBezTo>
                  <a:cubicBezTo>
                    <a:pt x="1437" y="1692"/>
                    <a:pt x="1437" y="1712"/>
                    <a:pt x="1449" y="1725"/>
                  </a:cubicBezTo>
                  <a:cubicBezTo>
                    <a:pt x="1701" y="1977"/>
                    <a:pt x="1701" y="1977"/>
                    <a:pt x="1701" y="1977"/>
                  </a:cubicBezTo>
                  <a:cubicBezTo>
                    <a:pt x="1739" y="2014"/>
                    <a:pt x="1800" y="2014"/>
                    <a:pt x="1837" y="1977"/>
                  </a:cubicBezTo>
                  <a:cubicBezTo>
                    <a:pt x="1973" y="1841"/>
                    <a:pt x="1973" y="1841"/>
                    <a:pt x="1973" y="1841"/>
                  </a:cubicBezTo>
                  <a:cubicBezTo>
                    <a:pt x="2010" y="1804"/>
                    <a:pt x="2010" y="1743"/>
                    <a:pt x="1973" y="1705"/>
                  </a:cubicBezTo>
                  <a:close/>
                  <a:moveTo>
                    <a:pt x="1271" y="1185"/>
                  </a:moveTo>
                  <a:cubicBezTo>
                    <a:pt x="1430" y="1343"/>
                    <a:pt x="1430" y="1343"/>
                    <a:pt x="1430" y="1343"/>
                  </a:cubicBezTo>
                  <a:cubicBezTo>
                    <a:pt x="1339" y="1434"/>
                    <a:pt x="1339" y="1434"/>
                    <a:pt x="1339" y="1434"/>
                  </a:cubicBezTo>
                  <a:cubicBezTo>
                    <a:pt x="1181" y="1275"/>
                    <a:pt x="1181" y="1275"/>
                    <a:pt x="1181" y="1275"/>
                  </a:cubicBezTo>
                  <a:cubicBezTo>
                    <a:pt x="1214" y="1248"/>
                    <a:pt x="1244" y="1218"/>
                    <a:pt x="1271" y="1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id="{118F5261-BA46-48F4-93F9-BC5DC5FF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817563" y="4241800"/>
              <a:ext cx="384175" cy="452437"/>
            </a:xfrm>
            <a:custGeom>
              <a:avLst/>
              <a:gdLst>
                <a:gd name="T0" fmla="*/ 32 w 601"/>
                <a:gd name="T1" fmla="*/ 643 h 708"/>
                <a:gd name="T2" fmla="*/ 0 w 601"/>
                <a:gd name="T3" fmla="*/ 675 h 708"/>
                <a:gd name="T4" fmla="*/ 32 w 601"/>
                <a:gd name="T5" fmla="*/ 707 h 708"/>
                <a:gd name="T6" fmla="*/ 463 w 601"/>
                <a:gd name="T7" fmla="*/ 497 h 708"/>
                <a:gd name="T8" fmla="*/ 558 w 601"/>
                <a:gd name="T9" fmla="*/ 27 h 708"/>
                <a:gd name="T10" fmla="*/ 519 w 601"/>
                <a:gd name="T11" fmla="*/ 4 h 708"/>
                <a:gd name="T12" fmla="*/ 496 w 601"/>
                <a:gd name="T13" fmla="*/ 43 h 708"/>
                <a:gd name="T14" fmla="*/ 412 w 601"/>
                <a:gd name="T15" fmla="*/ 458 h 708"/>
                <a:gd name="T16" fmla="*/ 32 w 601"/>
                <a:gd name="T17" fmla="*/ 64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1" h="708">
                  <a:moveTo>
                    <a:pt x="32" y="643"/>
                  </a:moveTo>
                  <a:cubicBezTo>
                    <a:pt x="15" y="643"/>
                    <a:pt x="0" y="657"/>
                    <a:pt x="0" y="675"/>
                  </a:cubicBezTo>
                  <a:cubicBezTo>
                    <a:pt x="0" y="693"/>
                    <a:pt x="15" y="707"/>
                    <a:pt x="32" y="707"/>
                  </a:cubicBezTo>
                  <a:cubicBezTo>
                    <a:pt x="201" y="708"/>
                    <a:pt x="360" y="630"/>
                    <a:pt x="463" y="497"/>
                  </a:cubicBezTo>
                  <a:cubicBezTo>
                    <a:pt x="566" y="364"/>
                    <a:pt x="601" y="190"/>
                    <a:pt x="558" y="27"/>
                  </a:cubicBezTo>
                  <a:cubicBezTo>
                    <a:pt x="554" y="10"/>
                    <a:pt x="537" y="0"/>
                    <a:pt x="519" y="4"/>
                  </a:cubicBezTo>
                  <a:cubicBezTo>
                    <a:pt x="502" y="9"/>
                    <a:pt x="492" y="26"/>
                    <a:pt x="496" y="43"/>
                  </a:cubicBezTo>
                  <a:cubicBezTo>
                    <a:pt x="534" y="187"/>
                    <a:pt x="503" y="340"/>
                    <a:pt x="412" y="458"/>
                  </a:cubicBezTo>
                  <a:cubicBezTo>
                    <a:pt x="321" y="575"/>
                    <a:pt x="181" y="644"/>
                    <a:pt x="32" y="6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DB796A52-8E4D-4740-973F-1C71B64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82688" y="3956050"/>
              <a:ext cx="566738" cy="655637"/>
            </a:xfrm>
            <a:custGeom>
              <a:avLst/>
              <a:gdLst>
                <a:gd name="T0" fmla="*/ 866 w 887"/>
                <a:gd name="T1" fmla="*/ 134 h 1025"/>
                <a:gd name="T2" fmla="*/ 160 w 887"/>
                <a:gd name="T3" fmla="*/ 294 h 1025"/>
                <a:gd name="T4" fmla="*/ 240 w 887"/>
                <a:gd name="T5" fmla="*/ 1014 h 1025"/>
                <a:gd name="T6" fmla="*/ 272 w 887"/>
                <a:gd name="T7" fmla="*/ 1021 h 1025"/>
                <a:gd name="T8" fmla="*/ 293 w 887"/>
                <a:gd name="T9" fmla="*/ 997 h 1025"/>
                <a:gd name="T10" fmla="*/ 283 w 887"/>
                <a:gd name="T11" fmla="*/ 967 h 1025"/>
                <a:gd name="T12" fmla="*/ 212 w 887"/>
                <a:gd name="T13" fmla="*/ 332 h 1025"/>
                <a:gd name="T14" fmla="*/ 835 w 887"/>
                <a:gd name="T15" fmla="*/ 190 h 1025"/>
                <a:gd name="T16" fmla="*/ 879 w 887"/>
                <a:gd name="T17" fmla="*/ 178 h 1025"/>
                <a:gd name="T18" fmla="*/ 866 w 887"/>
                <a:gd name="T19" fmla="*/ 134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7" h="1025">
                  <a:moveTo>
                    <a:pt x="866" y="134"/>
                  </a:moveTo>
                  <a:cubicBezTo>
                    <a:pt x="625" y="0"/>
                    <a:pt x="320" y="69"/>
                    <a:pt x="160" y="294"/>
                  </a:cubicBezTo>
                  <a:cubicBezTo>
                    <a:pt x="0" y="520"/>
                    <a:pt x="34" y="830"/>
                    <a:pt x="240" y="1014"/>
                  </a:cubicBezTo>
                  <a:cubicBezTo>
                    <a:pt x="248" y="1022"/>
                    <a:pt x="261" y="1025"/>
                    <a:pt x="272" y="1021"/>
                  </a:cubicBezTo>
                  <a:cubicBezTo>
                    <a:pt x="283" y="1018"/>
                    <a:pt x="291" y="1009"/>
                    <a:pt x="293" y="997"/>
                  </a:cubicBezTo>
                  <a:cubicBezTo>
                    <a:pt x="295" y="986"/>
                    <a:pt x="291" y="974"/>
                    <a:pt x="283" y="967"/>
                  </a:cubicBezTo>
                  <a:cubicBezTo>
                    <a:pt x="101" y="804"/>
                    <a:pt x="71" y="530"/>
                    <a:pt x="212" y="332"/>
                  </a:cubicBezTo>
                  <a:cubicBezTo>
                    <a:pt x="354" y="133"/>
                    <a:pt x="622" y="72"/>
                    <a:pt x="835" y="190"/>
                  </a:cubicBezTo>
                  <a:cubicBezTo>
                    <a:pt x="851" y="199"/>
                    <a:pt x="870" y="193"/>
                    <a:pt x="879" y="178"/>
                  </a:cubicBezTo>
                  <a:cubicBezTo>
                    <a:pt x="887" y="162"/>
                    <a:pt x="882" y="143"/>
                    <a:pt x="866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0D3BA3B9-E0C7-4D67-BC6F-4A95DC0A6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63625" y="5000625"/>
              <a:ext cx="165100" cy="41275"/>
            </a:xfrm>
            <a:custGeom>
              <a:avLst/>
              <a:gdLst>
                <a:gd name="T0" fmla="*/ 32 w 256"/>
                <a:gd name="T1" fmla="*/ 0 h 64"/>
                <a:gd name="T2" fmla="*/ 0 w 256"/>
                <a:gd name="T3" fmla="*/ 32 h 64"/>
                <a:gd name="T4" fmla="*/ 32 w 256"/>
                <a:gd name="T5" fmla="*/ 64 h 64"/>
                <a:gd name="T6" fmla="*/ 224 w 256"/>
                <a:gd name="T7" fmla="*/ 64 h 64"/>
                <a:gd name="T8" fmla="*/ 256 w 256"/>
                <a:gd name="T9" fmla="*/ 32 h 64"/>
                <a:gd name="T10" fmla="*/ 224 w 256"/>
                <a:gd name="T11" fmla="*/ 0 h 64"/>
                <a:gd name="T12" fmla="*/ 32 w 256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42" y="64"/>
                    <a:pt x="256" y="50"/>
                    <a:pt x="256" y="32"/>
                  </a:cubicBezTo>
                  <a:cubicBezTo>
                    <a:pt x="256" y="14"/>
                    <a:pt x="242" y="0"/>
                    <a:pt x="224" y="0"/>
                  </a:cubicBez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37035BC7-2B1B-42BE-AC75-1279F4EDF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65225" y="4529138"/>
              <a:ext cx="573088" cy="614362"/>
            </a:xfrm>
            <a:custGeom>
              <a:avLst/>
              <a:gdLst>
                <a:gd name="T0" fmla="*/ 800 w 896"/>
                <a:gd name="T1" fmla="*/ 451 h 963"/>
                <a:gd name="T2" fmla="*/ 448 w 896"/>
                <a:gd name="T3" fmla="*/ 451 h 963"/>
                <a:gd name="T4" fmla="*/ 448 w 896"/>
                <a:gd name="T5" fmla="*/ 35 h 963"/>
                <a:gd name="T6" fmla="*/ 425 w 896"/>
                <a:gd name="T7" fmla="*/ 4 h 963"/>
                <a:gd name="T8" fmla="*/ 389 w 896"/>
                <a:gd name="T9" fmla="*/ 19 h 963"/>
                <a:gd name="T10" fmla="*/ 142 w 896"/>
                <a:gd name="T11" fmla="*/ 451 h 963"/>
                <a:gd name="T12" fmla="*/ 96 w 896"/>
                <a:gd name="T13" fmla="*/ 451 h 963"/>
                <a:gd name="T14" fmla="*/ 0 w 896"/>
                <a:gd name="T15" fmla="*/ 547 h 963"/>
                <a:gd name="T16" fmla="*/ 0 w 896"/>
                <a:gd name="T17" fmla="*/ 867 h 963"/>
                <a:gd name="T18" fmla="*/ 96 w 896"/>
                <a:gd name="T19" fmla="*/ 963 h 963"/>
                <a:gd name="T20" fmla="*/ 800 w 896"/>
                <a:gd name="T21" fmla="*/ 963 h 963"/>
                <a:gd name="T22" fmla="*/ 896 w 896"/>
                <a:gd name="T23" fmla="*/ 867 h 963"/>
                <a:gd name="T24" fmla="*/ 896 w 896"/>
                <a:gd name="T25" fmla="*/ 803 h 963"/>
                <a:gd name="T26" fmla="*/ 864 w 896"/>
                <a:gd name="T27" fmla="*/ 771 h 963"/>
                <a:gd name="T28" fmla="*/ 832 w 896"/>
                <a:gd name="T29" fmla="*/ 803 h 963"/>
                <a:gd name="T30" fmla="*/ 832 w 896"/>
                <a:gd name="T31" fmla="*/ 867 h 963"/>
                <a:gd name="T32" fmla="*/ 800 w 896"/>
                <a:gd name="T33" fmla="*/ 899 h 963"/>
                <a:gd name="T34" fmla="*/ 96 w 896"/>
                <a:gd name="T35" fmla="*/ 899 h 963"/>
                <a:gd name="T36" fmla="*/ 64 w 896"/>
                <a:gd name="T37" fmla="*/ 867 h 963"/>
                <a:gd name="T38" fmla="*/ 64 w 896"/>
                <a:gd name="T39" fmla="*/ 547 h 963"/>
                <a:gd name="T40" fmla="*/ 96 w 896"/>
                <a:gd name="T41" fmla="*/ 515 h 963"/>
                <a:gd name="T42" fmla="*/ 160 w 896"/>
                <a:gd name="T43" fmla="*/ 515 h 963"/>
                <a:gd name="T44" fmla="*/ 188 w 896"/>
                <a:gd name="T45" fmla="*/ 499 h 963"/>
                <a:gd name="T46" fmla="*/ 384 w 896"/>
                <a:gd name="T47" fmla="*/ 156 h 963"/>
                <a:gd name="T48" fmla="*/ 384 w 896"/>
                <a:gd name="T49" fmla="*/ 483 h 963"/>
                <a:gd name="T50" fmla="*/ 416 w 896"/>
                <a:gd name="T51" fmla="*/ 515 h 963"/>
                <a:gd name="T52" fmla="*/ 800 w 896"/>
                <a:gd name="T53" fmla="*/ 515 h 963"/>
                <a:gd name="T54" fmla="*/ 832 w 896"/>
                <a:gd name="T55" fmla="*/ 547 h 963"/>
                <a:gd name="T56" fmla="*/ 832 w 896"/>
                <a:gd name="T57" fmla="*/ 611 h 963"/>
                <a:gd name="T58" fmla="*/ 864 w 896"/>
                <a:gd name="T59" fmla="*/ 643 h 963"/>
                <a:gd name="T60" fmla="*/ 896 w 896"/>
                <a:gd name="T61" fmla="*/ 611 h 963"/>
                <a:gd name="T62" fmla="*/ 896 w 896"/>
                <a:gd name="T63" fmla="*/ 547 h 963"/>
                <a:gd name="T64" fmla="*/ 800 w 896"/>
                <a:gd name="T65" fmla="*/ 45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6" h="963">
                  <a:moveTo>
                    <a:pt x="800" y="451"/>
                  </a:moveTo>
                  <a:cubicBezTo>
                    <a:pt x="448" y="451"/>
                    <a:pt x="448" y="451"/>
                    <a:pt x="448" y="451"/>
                  </a:cubicBezTo>
                  <a:cubicBezTo>
                    <a:pt x="448" y="35"/>
                    <a:pt x="448" y="35"/>
                    <a:pt x="448" y="35"/>
                  </a:cubicBezTo>
                  <a:cubicBezTo>
                    <a:pt x="448" y="21"/>
                    <a:pt x="439" y="8"/>
                    <a:pt x="425" y="4"/>
                  </a:cubicBezTo>
                  <a:cubicBezTo>
                    <a:pt x="411" y="0"/>
                    <a:pt x="396" y="6"/>
                    <a:pt x="389" y="19"/>
                  </a:cubicBezTo>
                  <a:cubicBezTo>
                    <a:pt x="142" y="451"/>
                    <a:pt x="142" y="451"/>
                    <a:pt x="142" y="451"/>
                  </a:cubicBezTo>
                  <a:cubicBezTo>
                    <a:pt x="96" y="451"/>
                    <a:pt x="96" y="451"/>
                    <a:pt x="96" y="451"/>
                  </a:cubicBezTo>
                  <a:cubicBezTo>
                    <a:pt x="43" y="451"/>
                    <a:pt x="0" y="494"/>
                    <a:pt x="0" y="547"/>
                  </a:cubicBezTo>
                  <a:cubicBezTo>
                    <a:pt x="0" y="867"/>
                    <a:pt x="0" y="867"/>
                    <a:pt x="0" y="867"/>
                  </a:cubicBezTo>
                  <a:cubicBezTo>
                    <a:pt x="0" y="920"/>
                    <a:pt x="43" y="963"/>
                    <a:pt x="96" y="963"/>
                  </a:cubicBezTo>
                  <a:cubicBezTo>
                    <a:pt x="800" y="963"/>
                    <a:pt x="800" y="963"/>
                    <a:pt x="800" y="963"/>
                  </a:cubicBezTo>
                  <a:cubicBezTo>
                    <a:pt x="853" y="963"/>
                    <a:pt x="896" y="920"/>
                    <a:pt x="896" y="867"/>
                  </a:cubicBezTo>
                  <a:cubicBezTo>
                    <a:pt x="896" y="803"/>
                    <a:pt x="896" y="803"/>
                    <a:pt x="896" y="803"/>
                  </a:cubicBezTo>
                  <a:cubicBezTo>
                    <a:pt x="896" y="785"/>
                    <a:pt x="882" y="771"/>
                    <a:pt x="864" y="771"/>
                  </a:cubicBezTo>
                  <a:cubicBezTo>
                    <a:pt x="847" y="771"/>
                    <a:pt x="832" y="785"/>
                    <a:pt x="832" y="803"/>
                  </a:cubicBezTo>
                  <a:cubicBezTo>
                    <a:pt x="832" y="867"/>
                    <a:pt x="832" y="867"/>
                    <a:pt x="832" y="867"/>
                  </a:cubicBezTo>
                  <a:cubicBezTo>
                    <a:pt x="832" y="885"/>
                    <a:pt x="818" y="899"/>
                    <a:pt x="800" y="899"/>
                  </a:cubicBezTo>
                  <a:cubicBezTo>
                    <a:pt x="96" y="899"/>
                    <a:pt x="96" y="899"/>
                    <a:pt x="96" y="899"/>
                  </a:cubicBezTo>
                  <a:cubicBezTo>
                    <a:pt x="79" y="899"/>
                    <a:pt x="64" y="885"/>
                    <a:pt x="64" y="867"/>
                  </a:cubicBezTo>
                  <a:cubicBezTo>
                    <a:pt x="64" y="547"/>
                    <a:pt x="64" y="547"/>
                    <a:pt x="64" y="547"/>
                  </a:cubicBezTo>
                  <a:cubicBezTo>
                    <a:pt x="64" y="529"/>
                    <a:pt x="79" y="515"/>
                    <a:pt x="96" y="515"/>
                  </a:cubicBezTo>
                  <a:cubicBezTo>
                    <a:pt x="160" y="515"/>
                    <a:pt x="160" y="515"/>
                    <a:pt x="160" y="515"/>
                  </a:cubicBezTo>
                  <a:cubicBezTo>
                    <a:pt x="172" y="515"/>
                    <a:pt x="182" y="509"/>
                    <a:pt x="188" y="499"/>
                  </a:cubicBezTo>
                  <a:cubicBezTo>
                    <a:pt x="384" y="156"/>
                    <a:pt x="384" y="156"/>
                    <a:pt x="384" y="156"/>
                  </a:cubicBezTo>
                  <a:cubicBezTo>
                    <a:pt x="384" y="483"/>
                    <a:pt x="384" y="483"/>
                    <a:pt x="384" y="483"/>
                  </a:cubicBezTo>
                  <a:cubicBezTo>
                    <a:pt x="384" y="501"/>
                    <a:pt x="399" y="515"/>
                    <a:pt x="416" y="515"/>
                  </a:cubicBezTo>
                  <a:cubicBezTo>
                    <a:pt x="800" y="515"/>
                    <a:pt x="800" y="515"/>
                    <a:pt x="800" y="515"/>
                  </a:cubicBezTo>
                  <a:cubicBezTo>
                    <a:pt x="818" y="515"/>
                    <a:pt x="832" y="529"/>
                    <a:pt x="832" y="547"/>
                  </a:cubicBezTo>
                  <a:cubicBezTo>
                    <a:pt x="832" y="611"/>
                    <a:pt x="832" y="611"/>
                    <a:pt x="832" y="611"/>
                  </a:cubicBezTo>
                  <a:cubicBezTo>
                    <a:pt x="832" y="629"/>
                    <a:pt x="847" y="643"/>
                    <a:pt x="864" y="643"/>
                  </a:cubicBezTo>
                  <a:cubicBezTo>
                    <a:pt x="882" y="643"/>
                    <a:pt x="896" y="629"/>
                    <a:pt x="896" y="611"/>
                  </a:cubicBezTo>
                  <a:cubicBezTo>
                    <a:pt x="896" y="547"/>
                    <a:pt x="896" y="547"/>
                    <a:pt x="896" y="547"/>
                  </a:cubicBezTo>
                  <a:cubicBezTo>
                    <a:pt x="896" y="494"/>
                    <a:pt x="853" y="451"/>
                    <a:pt x="800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3B3D79E5-A51B-4013-8C98-A54CCBC2D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2350" y="4919663"/>
              <a:ext cx="184150" cy="39687"/>
            </a:xfrm>
            <a:custGeom>
              <a:avLst/>
              <a:gdLst>
                <a:gd name="T0" fmla="*/ 288 w 288"/>
                <a:gd name="T1" fmla="*/ 32 h 64"/>
                <a:gd name="T2" fmla="*/ 256 w 288"/>
                <a:gd name="T3" fmla="*/ 0 h 64"/>
                <a:gd name="T4" fmla="*/ 32 w 288"/>
                <a:gd name="T5" fmla="*/ 0 h 64"/>
                <a:gd name="T6" fmla="*/ 0 w 288"/>
                <a:gd name="T7" fmla="*/ 32 h 64"/>
                <a:gd name="T8" fmla="*/ 32 w 288"/>
                <a:gd name="T9" fmla="*/ 64 h 64"/>
                <a:gd name="T10" fmla="*/ 256 w 288"/>
                <a:gd name="T11" fmla="*/ 64 h 64"/>
                <a:gd name="T12" fmla="*/ 288 w 288"/>
                <a:gd name="T1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64">
                  <a:moveTo>
                    <a:pt x="288" y="32"/>
                  </a:moveTo>
                  <a:cubicBezTo>
                    <a:pt x="288" y="14"/>
                    <a:pt x="274" y="0"/>
                    <a:pt x="25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74" y="64"/>
                    <a:pt x="288" y="50"/>
                    <a:pt x="28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0EA52950-F36B-4D73-9150-769D25FA5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6925" y="4919663"/>
              <a:ext cx="122238" cy="39687"/>
            </a:xfrm>
            <a:custGeom>
              <a:avLst/>
              <a:gdLst>
                <a:gd name="T0" fmla="*/ 192 w 192"/>
                <a:gd name="T1" fmla="*/ 32 h 64"/>
                <a:gd name="T2" fmla="*/ 160 w 192"/>
                <a:gd name="T3" fmla="*/ 0 h 64"/>
                <a:gd name="T4" fmla="*/ 32 w 192"/>
                <a:gd name="T5" fmla="*/ 0 h 64"/>
                <a:gd name="T6" fmla="*/ 0 w 192"/>
                <a:gd name="T7" fmla="*/ 32 h 64"/>
                <a:gd name="T8" fmla="*/ 32 w 192"/>
                <a:gd name="T9" fmla="*/ 64 h 64"/>
                <a:gd name="T10" fmla="*/ 160 w 192"/>
                <a:gd name="T11" fmla="*/ 64 h 64"/>
                <a:gd name="T12" fmla="*/ 192 w 192"/>
                <a:gd name="T1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64">
                  <a:moveTo>
                    <a:pt x="192" y="32"/>
                  </a:move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78" y="64"/>
                    <a:pt x="192" y="50"/>
                    <a:pt x="19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7CFBC4D8-18A1-4CFA-9C7E-B62313E9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8838" y="5000625"/>
              <a:ext cx="123825" cy="41275"/>
            </a:xfrm>
            <a:custGeom>
              <a:avLst/>
              <a:gdLst>
                <a:gd name="T0" fmla="*/ 32 w 192"/>
                <a:gd name="T1" fmla="*/ 64 h 64"/>
                <a:gd name="T2" fmla="*/ 160 w 192"/>
                <a:gd name="T3" fmla="*/ 64 h 64"/>
                <a:gd name="T4" fmla="*/ 192 w 192"/>
                <a:gd name="T5" fmla="*/ 32 h 64"/>
                <a:gd name="T6" fmla="*/ 160 w 192"/>
                <a:gd name="T7" fmla="*/ 0 h 64"/>
                <a:gd name="T8" fmla="*/ 32 w 192"/>
                <a:gd name="T9" fmla="*/ 0 h 64"/>
                <a:gd name="T10" fmla="*/ 0 w 192"/>
                <a:gd name="T11" fmla="*/ 32 h 64"/>
                <a:gd name="T12" fmla="*/ 32 w 192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64">
                  <a:moveTo>
                    <a:pt x="32" y="64"/>
                  </a:moveTo>
                  <a:cubicBezTo>
                    <a:pt x="160" y="64"/>
                    <a:pt x="160" y="64"/>
                    <a:pt x="160" y="64"/>
                  </a:cubicBezTo>
                  <a:cubicBezTo>
                    <a:pt x="178" y="64"/>
                    <a:pt x="192" y="50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06A05B29-8765-4D2B-BF88-CFFE421BD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663" y="4040188"/>
              <a:ext cx="225425" cy="39687"/>
            </a:xfrm>
            <a:custGeom>
              <a:avLst/>
              <a:gdLst>
                <a:gd name="T0" fmla="*/ 32 w 352"/>
                <a:gd name="T1" fmla="*/ 64 h 64"/>
                <a:gd name="T2" fmla="*/ 320 w 352"/>
                <a:gd name="T3" fmla="*/ 64 h 64"/>
                <a:gd name="T4" fmla="*/ 352 w 352"/>
                <a:gd name="T5" fmla="*/ 32 h 64"/>
                <a:gd name="T6" fmla="*/ 320 w 352"/>
                <a:gd name="T7" fmla="*/ 0 h 64"/>
                <a:gd name="T8" fmla="*/ 32 w 352"/>
                <a:gd name="T9" fmla="*/ 0 h 64"/>
                <a:gd name="T10" fmla="*/ 0 w 352"/>
                <a:gd name="T11" fmla="*/ 32 h 64"/>
                <a:gd name="T12" fmla="*/ 32 w 352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64">
                  <a:moveTo>
                    <a:pt x="32" y="64"/>
                  </a:moveTo>
                  <a:cubicBezTo>
                    <a:pt x="320" y="64"/>
                    <a:pt x="320" y="64"/>
                    <a:pt x="320" y="64"/>
                  </a:cubicBezTo>
                  <a:cubicBezTo>
                    <a:pt x="338" y="64"/>
                    <a:pt x="352" y="50"/>
                    <a:pt x="352" y="32"/>
                  </a:cubicBezTo>
                  <a:cubicBezTo>
                    <a:pt x="352" y="15"/>
                    <a:pt x="338" y="0"/>
                    <a:pt x="3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C15D2144-63E3-4AFF-8151-C761B831A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7663" y="4141788"/>
              <a:ext cx="225425" cy="41275"/>
            </a:xfrm>
            <a:custGeom>
              <a:avLst/>
              <a:gdLst>
                <a:gd name="T0" fmla="*/ 32 w 352"/>
                <a:gd name="T1" fmla="*/ 64 h 64"/>
                <a:gd name="T2" fmla="*/ 320 w 352"/>
                <a:gd name="T3" fmla="*/ 64 h 64"/>
                <a:gd name="T4" fmla="*/ 352 w 352"/>
                <a:gd name="T5" fmla="*/ 32 h 64"/>
                <a:gd name="T6" fmla="*/ 320 w 352"/>
                <a:gd name="T7" fmla="*/ 0 h 64"/>
                <a:gd name="T8" fmla="*/ 32 w 352"/>
                <a:gd name="T9" fmla="*/ 0 h 64"/>
                <a:gd name="T10" fmla="*/ 0 w 352"/>
                <a:gd name="T11" fmla="*/ 32 h 64"/>
                <a:gd name="T12" fmla="*/ 32 w 352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64">
                  <a:moveTo>
                    <a:pt x="32" y="64"/>
                  </a:moveTo>
                  <a:cubicBezTo>
                    <a:pt x="320" y="64"/>
                    <a:pt x="320" y="64"/>
                    <a:pt x="320" y="64"/>
                  </a:cubicBezTo>
                  <a:cubicBezTo>
                    <a:pt x="338" y="64"/>
                    <a:pt x="352" y="50"/>
                    <a:pt x="352" y="32"/>
                  </a:cubicBezTo>
                  <a:cubicBezTo>
                    <a:pt x="352" y="15"/>
                    <a:pt x="338" y="0"/>
                    <a:pt x="3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201EE2F5-6726-4304-90FE-441B9BD45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5113" y="4244975"/>
              <a:ext cx="142875" cy="39687"/>
            </a:xfrm>
            <a:custGeom>
              <a:avLst/>
              <a:gdLst>
                <a:gd name="T0" fmla="*/ 192 w 224"/>
                <a:gd name="T1" fmla="*/ 0 h 64"/>
                <a:gd name="T2" fmla="*/ 32 w 224"/>
                <a:gd name="T3" fmla="*/ 0 h 64"/>
                <a:gd name="T4" fmla="*/ 0 w 224"/>
                <a:gd name="T5" fmla="*/ 32 h 64"/>
                <a:gd name="T6" fmla="*/ 32 w 224"/>
                <a:gd name="T7" fmla="*/ 64 h 64"/>
                <a:gd name="T8" fmla="*/ 192 w 224"/>
                <a:gd name="T9" fmla="*/ 64 h 64"/>
                <a:gd name="T10" fmla="*/ 224 w 224"/>
                <a:gd name="T11" fmla="*/ 32 h 64"/>
                <a:gd name="T12" fmla="*/ 192 w 22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64">
                  <a:moveTo>
                    <a:pt x="19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210" y="64"/>
                    <a:pt x="224" y="50"/>
                    <a:pt x="224" y="32"/>
                  </a:cubicBezTo>
                  <a:cubicBezTo>
                    <a:pt x="224" y="15"/>
                    <a:pt x="210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10803B5E-7002-4FA8-A183-E2E11EA30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5113" y="4346575"/>
              <a:ext cx="142875" cy="41275"/>
            </a:xfrm>
            <a:custGeom>
              <a:avLst/>
              <a:gdLst>
                <a:gd name="T0" fmla="*/ 192 w 224"/>
                <a:gd name="T1" fmla="*/ 0 h 64"/>
                <a:gd name="T2" fmla="*/ 32 w 224"/>
                <a:gd name="T3" fmla="*/ 0 h 64"/>
                <a:gd name="T4" fmla="*/ 0 w 224"/>
                <a:gd name="T5" fmla="*/ 32 h 64"/>
                <a:gd name="T6" fmla="*/ 32 w 224"/>
                <a:gd name="T7" fmla="*/ 64 h 64"/>
                <a:gd name="T8" fmla="*/ 192 w 224"/>
                <a:gd name="T9" fmla="*/ 64 h 64"/>
                <a:gd name="T10" fmla="*/ 224 w 224"/>
                <a:gd name="T11" fmla="*/ 32 h 64"/>
                <a:gd name="T12" fmla="*/ 192 w 22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64">
                  <a:moveTo>
                    <a:pt x="19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210" y="64"/>
                    <a:pt x="224" y="50"/>
                    <a:pt x="224" y="32"/>
                  </a:cubicBezTo>
                  <a:cubicBezTo>
                    <a:pt x="224" y="14"/>
                    <a:pt x="210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BB9A026F-BF29-4B5F-985F-B0F0B840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388" y="4427538"/>
              <a:ext cx="184150" cy="123825"/>
            </a:xfrm>
            <a:custGeom>
              <a:avLst/>
              <a:gdLst>
                <a:gd name="T0" fmla="*/ 32 w 288"/>
                <a:gd name="T1" fmla="*/ 128 h 192"/>
                <a:gd name="T2" fmla="*/ 0 w 288"/>
                <a:gd name="T3" fmla="*/ 160 h 192"/>
                <a:gd name="T4" fmla="*/ 32 w 288"/>
                <a:gd name="T5" fmla="*/ 192 h 192"/>
                <a:gd name="T6" fmla="*/ 224 w 288"/>
                <a:gd name="T7" fmla="*/ 192 h 192"/>
                <a:gd name="T8" fmla="*/ 288 w 288"/>
                <a:gd name="T9" fmla="*/ 128 h 192"/>
                <a:gd name="T10" fmla="*/ 288 w 288"/>
                <a:gd name="T11" fmla="*/ 64 h 192"/>
                <a:gd name="T12" fmla="*/ 224 w 288"/>
                <a:gd name="T13" fmla="*/ 0 h 192"/>
                <a:gd name="T14" fmla="*/ 32 w 288"/>
                <a:gd name="T15" fmla="*/ 0 h 192"/>
                <a:gd name="T16" fmla="*/ 0 w 288"/>
                <a:gd name="T17" fmla="*/ 32 h 192"/>
                <a:gd name="T18" fmla="*/ 32 w 288"/>
                <a:gd name="T19" fmla="*/ 64 h 192"/>
                <a:gd name="T20" fmla="*/ 224 w 288"/>
                <a:gd name="T21" fmla="*/ 64 h 192"/>
                <a:gd name="T22" fmla="*/ 224 w 288"/>
                <a:gd name="T23" fmla="*/ 128 h 192"/>
                <a:gd name="T24" fmla="*/ 32 w 288"/>
                <a:gd name="T25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192">
                  <a:moveTo>
                    <a:pt x="32" y="128"/>
                  </a:moveTo>
                  <a:cubicBezTo>
                    <a:pt x="14" y="128"/>
                    <a:pt x="0" y="142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59" y="192"/>
                    <a:pt x="288" y="163"/>
                    <a:pt x="288" y="128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29"/>
                    <a:pt x="259" y="0"/>
                    <a:pt x="2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4" y="128"/>
                    <a:pt x="224" y="128"/>
                    <a:pt x="224" y="128"/>
                  </a:cubicBezTo>
                  <a:lnTo>
                    <a:pt x="32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Inhaltsplatzhalter 4">
            <a:extLst>
              <a:ext uri="{FF2B5EF4-FFF2-40B4-BE49-F238E27FC236}">
                <a16:creationId xmlns:a16="http://schemas.microsoft.com/office/drawing/2014/main" id="{DEB70772-D981-4946-81B7-2F3354F69FAF}"/>
              </a:ext>
            </a:extLst>
          </p:cNvPr>
          <p:cNvSpPr txBox="1">
            <a:spLocks/>
          </p:cNvSpPr>
          <p:nvPr/>
        </p:nvSpPr>
        <p:spPr>
          <a:xfrm>
            <a:off x="4455426" y="3785169"/>
            <a:ext cx="1849344" cy="3677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000" b="1" dirty="0">
                <a:latin typeface="+mn-lt"/>
              </a:rPr>
              <a:t>Erosion</a:t>
            </a:r>
          </a:p>
        </p:txBody>
      </p:sp>
      <p:sp>
        <p:nvSpPr>
          <p:cNvPr id="137" name="Oval 181">
            <a:extLst>
              <a:ext uri="{FF2B5EF4-FFF2-40B4-BE49-F238E27FC236}">
                <a16:creationId xmlns:a16="http://schemas.microsoft.com/office/drawing/2014/main" id="{FECDE63C-B5A6-4A30-8E07-C50839B34EDB}"/>
              </a:ext>
            </a:extLst>
          </p:cNvPr>
          <p:cNvSpPr/>
          <p:nvPr/>
        </p:nvSpPr>
        <p:spPr bwMode="auto">
          <a:xfrm>
            <a:off x="6667893" y="1767043"/>
            <a:ext cx="1820006" cy="1820006"/>
          </a:xfrm>
          <a:prstGeom prst="ellipse">
            <a:avLst/>
          </a:prstGeom>
          <a:noFill/>
          <a:ln w="28575">
            <a:solidFill>
              <a:srgbClr val="073027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8" name="Group 182">
            <a:extLst>
              <a:ext uri="{FF2B5EF4-FFF2-40B4-BE49-F238E27FC236}">
                <a16:creationId xmlns:a16="http://schemas.microsoft.com/office/drawing/2014/main" id="{13902396-FC8D-48A0-A63F-E05EA9CCF62C}"/>
              </a:ext>
            </a:extLst>
          </p:cNvPr>
          <p:cNvGrpSpPr/>
          <p:nvPr/>
        </p:nvGrpSpPr>
        <p:grpSpPr>
          <a:xfrm>
            <a:off x="7108189" y="2175405"/>
            <a:ext cx="939414" cy="1003282"/>
            <a:chOff x="-1290638" y="3570288"/>
            <a:chExt cx="1120775" cy="1196975"/>
          </a:xfrm>
          <a:solidFill>
            <a:srgbClr val="073027"/>
          </a:solidFill>
        </p:grpSpPr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79A0D27F-B1A9-4B5D-942C-14C06394B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0251" y="4579938"/>
              <a:ext cx="149225" cy="112713"/>
            </a:xfrm>
            <a:custGeom>
              <a:avLst/>
              <a:gdLst>
                <a:gd name="T0" fmla="*/ 469 w 750"/>
                <a:gd name="T1" fmla="*/ 0 h 563"/>
                <a:gd name="T2" fmla="*/ 281 w 750"/>
                <a:gd name="T3" fmla="*/ 0 h 563"/>
                <a:gd name="T4" fmla="*/ 0 w 750"/>
                <a:gd name="T5" fmla="*/ 282 h 563"/>
                <a:gd name="T6" fmla="*/ 281 w 750"/>
                <a:gd name="T7" fmla="*/ 563 h 563"/>
                <a:gd name="T8" fmla="*/ 469 w 750"/>
                <a:gd name="T9" fmla="*/ 563 h 563"/>
                <a:gd name="T10" fmla="*/ 750 w 750"/>
                <a:gd name="T11" fmla="*/ 282 h 563"/>
                <a:gd name="T12" fmla="*/ 469 w 750"/>
                <a:gd name="T13" fmla="*/ 0 h 563"/>
                <a:gd name="T14" fmla="*/ 469 w 750"/>
                <a:gd name="T15" fmla="*/ 375 h 563"/>
                <a:gd name="T16" fmla="*/ 281 w 750"/>
                <a:gd name="T17" fmla="*/ 375 h 563"/>
                <a:gd name="T18" fmla="*/ 188 w 750"/>
                <a:gd name="T19" fmla="*/ 282 h 563"/>
                <a:gd name="T20" fmla="*/ 281 w 750"/>
                <a:gd name="T21" fmla="*/ 188 h 563"/>
                <a:gd name="T22" fmla="*/ 469 w 750"/>
                <a:gd name="T23" fmla="*/ 188 h 563"/>
                <a:gd name="T24" fmla="*/ 563 w 750"/>
                <a:gd name="T25" fmla="*/ 282 h 563"/>
                <a:gd name="T26" fmla="*/ 469 w 750"/>
                <a:gd name="T27" fmla="*/ 375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0" h="563">
                  <a:moveTo>
                    <a:pt x="469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126" y="0"/>
                    <a:pt x="0" y="127"/>
                    <a:pt x="0" y="282"/>
                  </a:cubicBezTo>
                  <a:cubicBezTo>
                    <a:pt x="0" y="437"/>
                    <a:pt x="126" y="563"/>
                    <a:pt x="281" y="563"/>
                  </a:cubicBezTo>
                  <a:cubicBezTo>
                    <a:pt x="469" y="563"/>
                    <a:pt x="469" y="563"/>
                    <a:pt x="469" y="563"/>
                  </a:cubicBezTo>
                  <a:cubicBezTo>
                    <a:pt x="624" y="563"/>
                    <a:pt x="750" y="437"/>
                    <a:pt x="750" y="282"/>
                  </a:cubicBezTo>
                  <a:cubicBezTo>
                    <a:pt x="750" y="127"/>
                    <a:pt x="624" y="0"/>
                    <a:pt x="469" y="0"/>
                  </a:cubicBezTo>
                  <a:close/>
                  <a:moveTo>
                    <a:pt x="469" y="375"/>
                  </a:moveTo>
                  <a:cubicBezTo>
                    <a:pt x="281" y="375"/>
                    <a:pt x="281" y="375"/>
                    <a:pt x="281" y="375"/>
                  </a:cubicBezTo>
                  <a:cubicBezTo>
                    <a:pt x="230" y="375"/>
                    <a:pt x="188" y="333"/>
                    <a:pt x="188" y="282"/>
                  </a:cubicBezTo>
                  <a:cubicBezTo>
                    <a:pt x="188" y="230"/>
                    <a:pt x="230" y="188"/>
                    <a:pt x="281" y="188"/>
                  </a:cubicBezTo>
                  <a:cubicBezTo>
                    <a:pt x="469" y="188"/>
                    <a:pt x="469" y="188"/>
                    <a:pt x="469" y="188"/>
                  </a:cubicBezTo>
                  <a:cubicBezTo>
                    <a:pt x="520" y="188"/>
                    <a:pt x="563" y="230"/>
                    <a:pt x="563" y="282"/>
                  </a:cubicBezTo>
                  <a:cubicBezTo>
                    <a:pt x="563" y="333"/>
                    <a:pt x="520" y="375"/>
                    <a:pt x="469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4">
              <a:extLst>
                <a:ext uri="{FF2B5EF4-FFF2-40B4-BE49-F238E27FC236}">
                  <a16:creationId xmlns:a16="http://schemas.microsoft.com/office/drawing/2014/main" id="{46B9EF62-E594-4E4C-B8B0-13300A0A1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90638" y="3570288"/>
              <a:ext cx="1120775" cy="1196975"/>
            </a:xfrm>
            <a:custGeom>
              <a:avLst/>
              <a:gdLst>
                <a:gd name="T0" fmla="*/ 5343 w 5625"/>
                <a:gd name="T1" fmla="*/ 2625 h 6000"/>
                <a:gd name="T2" fmla="*/ 4918 w 5625"/>
                <a:gd name="T3" fmla="*/ 1406 h 6000"/>
                <a:gd name="T4" fmla="*/ 4081 w 5625"/>
                <a:gd name="T5" fmla="*/ 1406 h 6000"/>
                <a:gd name="T6" fmla="*/ 3281 w 5625"/>
                <a:gd name="T7" fmla="*/ 937 h 6000"/>
                <a:gd name="T8" fmla="*/ 2250 w 5625"/>
                <a:gd name="T9" fmla="*/ 562 h 6000"/>
                <a:gd name="T10" fmla="*/ 1875 w 5625"/>
                <a:gd name="T11" fmla="*/ 1502 h 6000"/>
                <a:gd name="T12" fmla="*/ 1125 w 5625"/>
                <a:gd name="T13" fmla="*/ 469 h 6000"/>
                <a:gd name="T14" fmla="*/ 187 w 5625"/>
                <a:gd name="T15" fmla="*/ 1875 h 6000"/>
                <a:gd name="T16" fmla="*/ 562 w 5625"/>
                <a:gd name="T17" fmla="*/ 4219 h 6000"/>
                <a:gd name="T18" fmla="*/ 1218 w 5625"/>
                <a:gd name="T19" fmla="*/ 6000 h 6000"/>
                <a:gd name="T20" fmla="*/ 5376 w 5625"/>
                <a:gd name="T21" fmla="*/ 5344 h 6000"/>
                <a:gd name="T22" fmla="*/ 4312 w 5625"/>
                <a:gd name="T23" fmla="*/ 5156 h 6000"/>
                <a:gd name="T24" fmla="*/ 3281 w 5625"/>
                <a:gd name="T25" fmla="*/ 4500 h 6000"/>
                <a:gd name="T26" fmla="*/ 3562 w 5625"/>
                <a:gd name="T27" fmla="*/ 3844 h 6000"/>
                <a:gd name="T28" fmla="*/ 4162 w 5625"/>
                <a:gd name="T29" fmla="*/ 3656 h 6000"/>
                <a:gd name="T30" fmla="*/ 4500 w 5625"/>
                <a:gd name="T31" fmla="*/ 1406 h 6000"/>
                <a:gd name="T32" fmla="*/ 3750 w 5625"/>
                <a:gd name="T33" fmla="*/ 1875 h 6000"/>
                <a:gd name="T34" fmla="*/ 5250 w 5625"/>
                <a:gd name="T35" fmla="*/ 2437 h 6000"/>
                <a:gd name="T36" fmla="*/ 4875 w 5625"/>
                <a:gd name="T37" fmla="*/ 3997 h 6000"/>
                <a:gd name="T38" fmla="*/ 4406 w 5625"/>
                <a:gd name="T39" fmla="*/ 3591 h 6000"/>
                <a:gd name="T40" fmla="*/ 4125 w 5625"/>
                <a:gd name="T41" fmla="*/ 3420 h 6000"/>
                <a:gd name="T42" fmla="*/ 3750 w 5625"/>
                <a:gd name="T43" fmla="*/ 2437 h 6000"/>
                <a:gd name="T44" fmla="*/ 3937 w 5625"/>
                <a:gd name="T45" fmla="*/ 3329 h 6000"/>
                <a:gd name="T46" fmla="*/ 3562 w 5625"/>
                <a:gd name="T47" fmla="*/ 2531 h 6000"/>
                <a:gd name="T48" fmla="*/ 2812 w 5625"/>
                <a:gd name="T49" fmla="*/ 937 h 6000"/>
                <a:gd name="T50" fmla="*/ 2062 w 5625"/>
                <a:gd name="T51" fmla="*/ 1406 h 6000"/>
                <a:gd name="T52" fmla="*/ 3562 w 5625"/>
                <a:gd name="T53" fmla="*/ 1875 h 6000"/>
                <a:gd name="T54" fmla="*/ 3187 w 5625"/>
                <a:gd name="T55" fmla="*/ 1406 h 6000"/>
                <a:gd name="T56" fmla="*/ 2989 w 5625"/>
                <a:gd name="T57" fmla="*/ 3100 h 6000"/>
                <a:gd name="T58" fmla="*/ 2718 w 5625"/>
                <a:gd name="T59" fmla="*/ 3096 h 6000"/>
                <a:gd name="T60" fmla="*/ 2437 w 5625"/>
                <a:gd name="T61" fmla="*/ 3119 h 6000"/>
                <a:gd name="T62" fmla="*/ 2062 w 5625"/>
                <a:gd name="T63" fmla="*/ 1969 h 6000"/>
                <a:gd name="T64" fmla="*/ 2062 w 5625"/>
                <a:gd name="T65" fmla="*/ 2156 h 6000"/>
                <a:gd name="T66" fmla="*/ 1687 w 5625"/>
                <a:gd name="T67" fmla="*/ 2625 h 6000"/>
                <a:gd name="T68" fmla="*/ 1125 w 5625"/>
                <a:gd name="T69" fmla="*/ 1406 h 6000"/>
                <a:gd name="T70" fmla="*/ 562 w 5625"/>
                <a:gd name="T71" fmla="*/ 2437 h 6000"/>
                <a:gd name="T72" fmla="*/ 1593 w 5625"/>
                <a:gd name="T73" fmla="*/ 1594 h 6000"/>
                <a:gd name="T74" fmla="*/ 1687 w 5625"/>
                <a:gd name="T75" fmla="*/ 2437 h 6000"/>
                <a:gd name="T76" fmla="*/ 1218 w 5625"/>
                <a:gd name="T77" fmla="*/ 3591 h 6000"/>
                <a:gd name="T78" fmla="*/ 750 w 5625"/>
                <a:gd name="T79" fmla="*/ 3997 h 6000"/>
                <a:gd name="T80" fmla="*/ 189 w 5625"/>
                <a:gd name="T81" fmla="*/ 5812 h 6000"/>
                <a:gd name="T82" fmla="*/ 1753 w 5625"/>
                <a:gd name="T83" fmla="*/ 4285 h 6000"/>
                <a:gd name="T84" fmla="*/ 1218 w 5625"/>
                <a:gd name="T85" fmla="*/ 4594 h 6000"/>
                <a:gd name="T86" fmla="*/ 2437 w 5625"/>
                <a:gd name="T87" fmla="*/ 5062 h 6000"/>
                <a:gd name="T88" fmla="*/ 1218 w 5625"/>
                <a:gd name="T89" fmla="*/ 5625 h 6000"/>
                <a:gd name="T90" fmla="*/ 1500 w 5625"/>
                <a:gd name="T91" fmla="*/ 5719 h 6000"/>
                <a:gd name="T92" fmla="*/ 936 w 5625"/>
                <a:gd name="T93" fmla="*/ 5250 h 6000"/>
                <a:gd name="T94" fmla="*/ 1500 w 5625"/>
                <a:gd name="T95" fmla="*/ 4687 h 6000"/>
                <a:gd name="T96" fmla="*/ 1687 w 5625"/>
                <a:gd name="T97" fmla="*/ 4500 h 6000"/>
                <a:gd name="T98" fmla="*/ 1078 w 5625"/>
                <a:gd name="T99" fmla="*/ 3937 h 6000"/>
                <a:gd name="T100" fmla="*/ 3031 w 5625"/>
                <a:gd name="T101" fmla="*/ 3291 h 6000"/>
                <a:gd name="T102" fmla="*/ 3093 w 5625"/>
                <a:gd name="T103" fmla="*/ 3469 h 6000"/>
                <a:gd name="T104" fmla="*/ 3656 w 5625"/>
                <a:gd name="T105" fmla="*/ 4125 h 6000"/>
                <a:gd name="T106" fmla="*/ 3375 w 5625"/>
                <a:gd name="T107" fmla="*/ 4781 h 6000"/>
                <a:gd name="T108" fmla="*/ 4125 w 5625"/>
                <a:gd name="T109" fmla="*/ 4969 h 6000"/>
                <a:gd name="T110" fmla="*/ 5435 w 5625"/>
                <a:gd name="T111" fmla="*/ 5812 h 6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25" h="6000">
                  <a:moveTo>
                    <a:pt x="5061" y="4219"/>
                  </a:moveTo>
                  <a:cubicBezTo>
                    <a:pt x="5062" y="4219"/>
                    <a:pt x="5062" y="4219"/>
                    <a:pt x="5062" y="4219"/>
                  </a:cubicBezTo>
                  <a:cubicBezTo>
                    <a:pt x="5062" y="2625"/>
                    <a:pt x="5062" y="2625"/>
                    <a:pt x="5062" y="2625"/>
                  </a:cubicBezTo>
                  <a:cubicBezTo>
                    <a:pt x="5343" y="2625"/>
                    <a:pt x="5343" y="2625"/>
                    <a:pt x="5343" y="2625"/>
                  </a:cubicBezTo>
                  <a:cubicBezTo>
                    <a:pt x="5395" y="2625"/>
                    <a:pt x="5437" y="2583"/>
                    <a:pt x="5437" y="2531"/>
                  </a:cubicBezTo>
                  <a:cubicBezTo>
                    <a:pt x="5437" y="1875"/>
                    <a:pt x="5437" y="1875"/>
                    <a:pt x="5437" y="1875"/>
                  </a:cubicBezTo>
                  <a:cubicBezTo>
                    <a:pt x="5437" y="1617"/>
                    <a:pt x="5227" y="1406"/>
                    <a:pt x="4968" y="1406"/>
                  </a:cubicBezTo>
                  <a:cubicBezTo>
                    <a:pt x="4918" y="1406"/>
                    <a:pt x="4918" y="1406"/>
                    <a:pt x="4918" y="1406"/>
                  </a:cubicBezTo>
                  <a:cubicBezTo>
                    <a:pt x="5007" y="1307"/>
                    <a:pt x="5062" y="1175"/>
                    <a:pt x="5062" y="1031"/>
                  </a:cubicBezTo>
                  <a:cubicBezTo>
                    <a:pt x="5062" y="721"/>
                    <a:pt x="4810" y="469"/>
                    <a:pt x="4500" y="469"/>
                  </a:cubicBezTo>
                  <a:cubicBezTo>
                    <a:pt x="4189" y="469"/>
                    <a:pt x="3937" y="721"/>
                    <a:pt x="3937" y="1031"/>
                  </a:cubicBezTo>
                  <a:cubicBezTo>
                    <a:pt x="3937" y="1175"/>
                    <a:pt x="3992" y="1307"/>
                    <a:pt x="4081" y="1406"/>
                  </a:cubicBezTo>
                  <a:cubicBezTo>
                    <a:pt x="4031" y="1406"/>
                    <a:pt x="4031" y="1406"/>
                    <a:pt x="4031" y="1406"/>
                  </a:cubicBezTo>
                  <a:cubicBezTo>
                    <a:pt x="3925" y="1406"/>
                    <a:pt x="3828" y="1443"/>
                    <a:pt x="3750" y="1502"/>
                  </a:cubicBezTo>
                  <a:cubicBezTo>
                    <a:pt x="3750" y="1406"/>
                    <a:pt x="3750" y="1406"/>
                    <a:pt x="3750" y="1406"/>
                  </a:cubicBezTo>
                  <a:cubicBezTo>
                    <a:pt x="3750" y="1148"/>
                    <a:pt x="3539" y="937"/>
                    <a:pt x="3281" y="937"/>
                  </a:cubicBezTo>
                  <a:cubicBezTo>
                    <a:pt x="3230" y="937"/>
                    <a:pt x="3230" y="937"/>
                    <a:pt x="3230" y="937"/>
                  </a:cubicBezTo>
                  <a:cubicBezTo>
                    <a:pt x="3320" y="838"/>
                    <a:pt x="3375" y="707"/>
                    <a:pt x="3375" y="562"/>
                  </a:cubicBezTo>
                  <a:cubicBezTo>
                    <a:pt x="3375" y="252"/>
                    <a:pt x="3122" y="0"/>
                    <a:pt x="2812" y="0"/>
                  </a:cubicBezTo>
                  <a:cubicBezTo>
                    <a:pt x="2502" y="0"/>
                    <a:pt x="2250" y="252"/>
                    <a:pt x="2250" y="562"/>
                  </a:cubicBezTo>
                  <a:cubicBezTo>
                    <a:pt x="2250" y="707"/>
                    <a:pt x="2304" y="838"/>
                    <a:pt x="2394" y="937"/>
                  </a:cubicBezTo>
                  <a:cubicBezTo>
                    <a:pt x="2343" y="937"/>
                    <a:pt x="2343" y="937"/>
                    <a:pt x="2343" y="937"/>
                  </a:cubicBezTo>
                  <a:cubicBezTo>
                    <a:pt x="2085" y="937"/>
                    <a:pt x="1875" y="1148"/>
                    <a:pt x="1875" y="1406"/>
                  </a:cubicBezTo>
                  <a:cubicBezTo>
                    <a:pt x="1875" y="1502"/>
                    <a:pt x="1875" y="1502"/>
                    <a:pt x="1875" y="1502"/>
                  </a:cubicBezTo>
                  <a:cubicBezTo>
                    <a:pt x="1796" y="1443"/>
                    <a:pt x="1699" y="1406"/>
                    <a:pt x="1593" y="1406"/>
                  </a:cubicBezTo>
                  <a:cubicBezTo>
                    <a:pt x="1543" y="1406"/>
                    <a:pt x="1543" y="1406"/>
                    <a:pt x="1543" y="1406"/>
                  </a:cubicBezTo>
                  <a:cubicBezTo>
                    <a:pt x="1632" y="1307"/>
                    <a:pt x="1687" y="1175"/>
                    <a:pt x="1687" y="1031"/>
                  </a:cubicBezTo>
                  <a:cubicBezTo>
                    <a:pt x="1687" y="721"/>
                    <a:pt x="1435" y="469"/>
                    <a:pt x="1125" y="469"/>
                  </a:cubicBezTo>
                  <a:cubicBezTo>
                    <a:pt x="814" y="469"/>
                    <a:pt x="562" y="721"/>
                    <a:pt x="562" y="1031"/>
                  </a:cubicBezTo>
                  <a:cubicBezTo>
                    <a:pt x="562" y="1175"/>
                    <a:pt x="617" y="1307"/>
                    <a:pt x="706" y="1406"/>
                  </a:cubicBezTo>
                  <a:cubicBezTo>
                    <a:pt x="656" y="1406"/>
                    <a:pt x="656" y="1406"/>
                    <a:pt x="656" y="1406"/>
                  </a:cubicBezTo>
                  <a:cubicBezTo>
                    <a:pt x="397" y="1406"/>
                    <a:pt x="187" y="1617"/>
                    <a:pt x="187" y="1875"/>
                  </a:cubicBezTo>
                  <a:cubicBezTo>
                    <a:pt x="187" y="2531"/>
                    <a:pt x="187" y="2531"/>
                    <a:pt x="187" y="2531"/>
                  </a:cubicBezTo>
                  <a:cubicBezTo>
                    <a:pt x="187" y="2583"/>
                    <a:pt x="229" y="2625"/>
                    <a:pt x="281" y="2625"/>
                  </a:cubicBezTo>
                  <a:cubicBezTo>
                    <a:pt x="562" y="2625"/>
                    <a:pt x="562" y="2625"/>
                    <a:pt x="562" y="2625"/>
                  </a:cubicBezTo>
                  <a:cubicBezTo>
                    <a:pt x="562" y="4219"/>
                    <a:pt x="562" y="4219"/>
                    <a:pt x="562" y="4219"/>
                  </a:cubicBezTo>
                  <a:cubicBezTo>
                    <a:pt x="564" y="4219"/>
                    <a:pt x="564" y="4219"/>
                    <a:pt x="564" y="4219"/>
                  </a:cubicBezTo>
                  <a:cubicBezTo>
                    <a:pt x="210" y="4689"/>
                    <a:pt x="0" y="5274"/>
                    <a:pt x="0" y="5906"/>
                  </a:cubicBezTo>
                  <a:cubicBezTo>
                    <a:pt x="0" y="5958"/>
                    <a:pt x="42" y="6000"/>
                    <a:pt x="93" y="6000"/>
                  </a:cubicBezTo>
                  <a:cubicBezTo>
                    <a:pt x="1218" y="6000"/>
                    <a:pt x="1218" y="6000"/>
                    <a:pt x="1218" y="6000"/>
                  </a:cubicBezTo>
                  <a:cubicBezTo>
                    <a:pt x="5531" y="6000"/>
                    <a:pt x="5531" y="6000"/>
                    <a:pt x="5531" y="6000"/>
                  </a:cubicBezTo>
                  <a:cubicBezTo>
                    <a:pt x="5583" y="6000"/>
                    <a:pt x="5625" y="5958"/>
                    <a:pt x="5625" y="5906"/>
                  </a:cubicBezTo>
                  <a:cubicBezTo>
                    <a:pt x="5625" y="5274"/>
                    <a:pt x="5414" y="4689"/>
                    <a:pt x="5061" y="4219"/>
                  </a:cubicBezTo>
                  <a:close/>
                  <a:moveTo>
                    <a:pt x="5376" y="5344"/>
                  </a:moveTo>
                  <a:cubicBezTo>
                    <a:pt x="4125" y="5344"/>
                    <a:pt x="4125" y="5344"/>
                    <a:pt x="4125" y="5344"/>
                  </a:cubicBezTo>
                  <a:cubicBezTo>
                    <a:pt x="4073" y="5344"/>
                    <a:pt x="4031" y="5302"/>
                    <a:pt x="4031" y="5250"/>
                  </a:cubicBezTo>
                  <a:cubicBezTo>
                    <a:pt x="4031" y="5198"/>
                    <a:pt x="4073" y="5156"/>
                    <a:pt x="4125" y="5156"/>
                  </a:cubicBezTo>
                  <a:cubicBezTo>
                    <a:pt x="4312" y="5156"/>
                    <a:pt x="4312" y="5156"/>
                    <a:pt x="4312" y="5156"/>
                  </a:cubicBezTo>
                  <a:cubicBezTo>
                    <a:pt x="4467" y="5156"/>
                    <a:pt x="4593" y="5030"/>
                    <a:pt x="4593" y="4875"/>
                  </a:cubicBezTo>
                  <a:cubicBezTo>
                    <a:pt x="4593" y="4720"/>
                    <a:pt x="4467" y="4594"/>
                    <a:pt x="4312" y="4594"/>
                  </a:cubicBezTo>
                  <a:cubicBezTo>
                    <a:pt x="3375" y="4594"/>
                    <a:pt x="3375" y="4594"/>
                    <a:pt x="3375" y="4594"/>
                  </a:cubicBezTo>
                  <a:cubicBezTo>
                    <a:pt x="3323" y="4594"/>
                    <a:pt x="3281" y="4552"/>
                    <a:pt x="3281" y="4500"/>
                  </a:cubicBezTo>
                  <a:cubicBezTo>
                    <a:pt x="3281" y="4448"/>
                    <a:pt x="3323" y="4406"/>
                    <a:pt x="3375" y="4406"/>
                  </a:cubicBezTo>
                  <a:cubicBezTo>
                    <a:pt x="3562" y="4406"/>
                    <a:pt x="3562" y="4406"/>
                    <a:pt x="3562" y="4406"/>
                  </a:cubicBezTo>
                  <a:cubicBezTo>
                    <a:pt x="3717" y="4406"/>
                    <a:pt x="3843" y="4280"/>
                    <a:pt x="3843" y="4125"/>
                  </a:cubicBezTo>
                  <a:cubicBezTo>
                    <a:pt x="3843" y="3970"/>
                    <a:pt x="3717" y="3844"/>
                    <a:pt x="3562" y="3844"/>
                  </a:cubicBezTo>
                  <a:cubicBezTo>
                    <a:pt x="3093" y="3844"/>
                    <a:pt x="3093" y="3844"/>
                    <a:pt x="3093" y="3844"/>
                  </a:cubicBezTo>
                  <a:cubicBezTo>
                    <a:pt x="3042" y="3844"/>
                    <a:pt x="3000" y="3802"/>
                    <a:pt x="3000" y="3750"/>
                  </a:cubicBezTo>
                  <a:cubicBezTo>
                    <a:pt x="3000" y="3698"/>
                    <a:pt x="3042" y="3656"/>
                    <a:pt x="3093" y="3656"/>
                  </a:cubicBezTo>
                  <a:cubicBezTo>
                    <a:pt x="4162" y="3656"/>
                    <a:pt x="4162" y="3656"/>
                    <a:pt x="4162" y="3656"/>
                  </a:cubicBezTo>
                  <a:cubicBezTo>
                    <a:pt x="4771" y="4023"/>
                    <a:pt x="5219" y="4629"/>
                    <a:pt x="5376" y="5344"/>
                  </a:cubicBezTo>
                  <a:close/>
                  <a:moveTo>
                    <a:pt x="4500" y="656"/>
                  </a:moveTo>
                  <a:cubicBezTo>
                    <a:pt x="4706" y="656"/>
                    <a:pt x="4875" y="824"/>
                    <a:pt x="4875" y="1031"/>
                  </a:cubicBezTo>
                  <a:cubicBezTo>
                    <a:pt x="4875" y="1238"/>
                    <a:pt x="4706" y="1406"/>
                    <a:pt x="4500" y="1406"/>
                  </a:cubicBezTo>
                  <a:cubicBezTo>
                    <a:pt x="4293" y="1406"/>
                    <a:pt x="4125" y="1238"/>
                    <a:pt x="4125" y="1031"/>
                  </a:cubicBezTo>
                  <a:cubicBezTo>
                    <a:pt x="4125" y="824"/>
                    <a:pt x="4293" y="656"/>
                    <a:pt x="4500" y="656"/>
                  </a:cubicBezTo>
                  <a:close/>
                  <a:moveTo>
                    <a:pt x="3750" y="2062"/>
                  </a:moveTo>
                  <a:cubicBezTo>
                    <a:pt x="3750" y="1875"/>
                    <a:pt x="3750" y="1875"/>
                    <a:pt x="3750" y="1875"/>
                  </a:cubicBezTo>
                  <a:cubicBezTo>
                    <a:pt x="3750" y="1720"/>
                    <a:pt x="3876" y="1594"/>
                    <a:pt x="4031" y="1594"/>
                  </a:cubicBezTo>
                  <a:cubicBezTo>
                    <a:pt x="4968" y="1594"/>
                    <a:pt x="4968" y="1594"/>
                    <a:pt x="4968" y="1594"/>
                  </a:cubicBezTo>
                  <a:cubicBezTo>
                    <a:pt x="5123" y="1594"/>
                    <a:pt x="5250" y="1720"/>
                    <a:pt x="5250" y="1875"/>
                  </a:cubicBezTo>
                  <a:cubicBezTo>
                    <a:pt x="5250" y="2437"/>
                    <a:pt x="5250" y="2437"/>
                    <a:pt x="5250" y="2437"/>
                  </a:cubicBezTo>
                  <a:cubicBezTo>
                    <a:pt x="5062" y="2437"/>
                    <a:pt x="5062" y="2437"/>
                    <a:pt x="5062" y="2437"/>
                  </a:cubicBezTo>
                  <a:cubicBezTo>
                    <a:pt x="5062" y="1875"/>
                    <a:pt x="5062" y="1875"/>
                    <a:pt x="5062" y="1875"/>
                  </a:cubicBezTo>
                  <a:cubicBezTo>
                    <a:pt x="4875" y="1875"/>
                    <a:pt x="4875" y="1875"/>
                    <a:pt x="4875" y="1875"/>
                  </a:cubicBezTo>
                  <a:cubicBezTo>
                    <a:pt x="4875" y="3997"/>
                    <a:pt x="4875" y="3997"/>
                    <a:pt x="4875" y="3997"/>
                  </a:cubicBezTo>
                  <a:cubicBezTo>
                    <a:pt x="4787" y="3902"/>
                    <a:pt x="4693" y="3813"/>
                    <a:pt x="4593" y="3731"/>
                  </a:cubicBezTo>
                  <a:cubicBezTo>
                    <a:pt x="4593" y="2625"/>
                    <a:pt x="4593" y="2625"/>
                    <a:pt x="4593" y="2625"/>
                  </a:cubicBezTo>
                  <a:cubicBezTo>
                    <a:pt x="4406" y="2625"/>
                    <a:pt x="4406" y="2625"/>
                    <a:pt x="4406" y="2625"/>
                  </a:cubicBezTo>
                  <a:cubicBezTo>
                    <a:pt x="4406" y="3591"/>
                    <a:pt x="4406" y="3591"/>
                    <a:pt x="4406" y="3591"/>
                  </a:cubicBezTo>
                  <a:cubicBezTo>
                    <a:pt x="4345" y="3549"/>
                    <a:pt x="4282" y="3509"/>
                    <a:pt x="4218" y="3472"/>
                  </a:cubicBezTo>
                  <a:cubicBezTo>
                    <a:pt x="4218" y="3469"/>
                    <a:pt x="4218" y="3469"/>
                    <a:pt x="4218" y="3469"/>
                  </a:cubicBezTo>
                  <a:cubicBezTo>
                    <a:pt x="4212" y="3469"/>
                    <a:pt x="4212" y="3469"/>
                    <a:pt x="4212" y="3469"/>
                  </a:cubicBezTo>
                  <a:cubicBezTo>
                    <a:pt x="4183" y="3452"/>
                    <a:pt x="4154" y="3436"/>
                    <a:pt x="4125" y="3420"/>
                  </a:cubicBezTo>
                  <a:cubicBezTo>
                    <a:pt x="4125" y="1875"/>
                    <a:pt x="4125" y="1875"/>
                    <a:pt x="4125" y="1875"/>
                  </a:cubicBezTo>
                  <a:cubicBezTo>
                    <a:pt x="3937" y="1875"/>
                    <a:pt x="3937" y="1875"/>
                    <a:pt x="3937" y="1875"/>
                  </a:cubicBezTo>
                  <a:cubicBezTo>
                    <a:pt x="3937" y="2437"/>
                    <a:pt x="3937" y="2437"/>
                    <a:pt x="3937" y="2437"/>
                  </a:cubicBezTo>
                  <a:cubicBezTo>
                    <a:pt x="3750" y="2437"/>
                    <a:pt x="3750" y="2437"/>
                    <a:pt x="3750" y="2437"/>
                  </a:cubicBezTo>
                  <a:lnTo>
                    <a:pt x="3750" y="2062"/>
                  </a:lnTo>
                  <a:close/>
                  <a:moveTo>
                    <a:pt x="3656" y="2625"/>
                  </a:moveTo>
                  <a:cubicBezTo>
                    <a:pt x="3937" y="2625"/>
                    <a:pt x="3937" y="2625"/>
                    <a:pt x="3937" y="2625"/>
                  </a:cubicBezTo>
                  <a:cubicBezTo>
                    <a:pt x="3937" y="3329"/>
                    <a:pt x="3937" y="3329"/>
                    <a:pt x="3937" y="3329"/>
                  </a:cubicBezTo>
                  <a:cubicBezTo>
                    <a:pt x="3758" y="3251"/>
                    <a:pt x="3570" y="3190"/>
                    <a:pt x="3375" y="3150"/>
                  </a:cubicBezTo>
                  <a:cubicBezTo>
                    <a:pt x="3375" y="2156"/>
                    <a:pt x="3375" y="2156"/>
                    <a:pt x="3375" y="2156"/>
                  </a:cubicBezTo>
                  <a:cubicBezTo>
                    <a:pt x="3562" y="2156"/>
                    <a:pt x="3562" y="2156"/>
                    <a:pt x="3562" y="2156"/>
                  </a:cubicBezTo>
                  <a:cubicBezTo>
                    <a:pt x="3562" y="2531"/>
                    <a:pt x="3562" y="2531"/>
                    <a:pt x="3562" y="2531"/>
                  </a:cubicBezTo>
                  <a:cubicBezTo>
                    <a:pt x="3562" y="2583"/>
                    <a:pt x="3604" y="2625"/>
                    <a:pt x="3656" y="2625"/>
                  </a:cubicBezTo>
                  <a:close/>
                  <a:moveTo>
                    <a:pt x="2812" y="187"/>
                  </a:moveTo>
                  <a:cubicBezTo>
                    <a:pt x="3019" y="187"/>
                    <a:pt x="3187" y="356"/>
                    <a:pt x="3187" y="562"/>
                  </a:cubicBezTo>
                  <a:cubicBezTo>
                    <a:pt x="3187" y="769"/>
                    <a:pt x="3019" y="937"/>
                    <a:pt x="2812" y="937"/>
                  </a:cubicBezTo>
                  <a:cubicBezTo>
                    <a:pt x="2605" y="937"/>
                    <a:pt x="2437" y="769"/>
                    <a:pt x="2437" y="562"/>
                  </a:cubicBezTo>
                  <a:cubicBezTo>
                    <a:pt x="2437" y="356"/>
                    <a:pt x="2605" y="187"/>
                    <a:pt x="2812" y="187"/>
                  </a:cubicBezTo>
                  <a:close/>
                  <a:moveTo>
                    <a:pt x="2062" y="1875"/>
                  </a:moveTo>
                  <a:cubicBezTo>
                    <a:pt x="2062" y="1406"/>
                    <a:pt x="2062" y="1406"/>
                    <a:pt x="2062" y="1406"/>
                  </a:cubicBezTo>
                  <a:cubicBezTo>
                    <a:pt x="2062" y="1251"/>
                    <a:pt x="2188" y="1125"/>
                    <a:pt x="2343" y="1125"/>
                  </a:cubicBezTo>
                  <a:cubicBezTo>
                    <a:pt x="3281" y="1125"/>
                    <a:pt x="3281" y="1125"/>
                    <a:pt x="3281" y="1125"/>
                  </a:cubicBezTo>
                  <a:cubicBezTo>
                    <a:pt x="3436" y="1125"/>
                    <a:pt x="3562" y="1251"/>
                    <a:pt x="3562" y="1406"/>
                  </a:cubicBezTo>
                  <a:cubicBezTo>
                    <a:pt x="3562" y="1875"/>
                    <a:pt x="3562" y="1875"/>
                    <a:pt x="3562" y="1875"/>
                  </a:cubicBezTo>
                  <a:cubicBezTo>
                    <a:pt x="3562" y="1969"/>
                    <a:pt x="3562" y="1969"/>
                    <a:pt x="3562" y="1969"/>
                  </a:cubicBezTo>
                  <a:cubicBezTo>
                    <a:pt x="3375" y="1969"/>
                    <a:pt x="3375" y="1969"/>
                    <a:pt x="3375" y="1969"/>
                  </a:cubicBezTo>
                  <a:cubicBezTo>
                    <a:pt x="3375" y="1406"/>
                    <a:pt x="3375" y="1406"/>
                    <a:pt x="3375" y="1406"/>
                  </a:cubicBezTo>
                  <a:cubicBezTo>
                    <a:pt x="3187" y="1406"/>
                    <a:pt x="3187" y="1406"/>
                    <a:pt x="3187" y="1406"/>
                  </a:cubicBezTo>
                  <a:cubicBezTo>
                    <a:pt x="3187" y="3119"/>
                    <a:pt x="3187" y="3119"/>
                    <a:pt x="3187" y="3119"/>
                  </a:cubicBezTo>
                  <a:cubicBezTo>
                    <a:pt x="3184" y="3119"/>
                    <a:pt x="3182" y="3119"/>
                    <a:pt x="3179" y="3118"/>
                  </a:cubicBezTo>
                  <a:cubicBezTo>
                    <a:pt x="3125" y="3111"/>
                    <a:pt x="3071" y="3106"/>
                    <a:pt x="3016" y="3102"/>
                  </a:cubicBezTo>
                  <a:cubicBezTo>
                    <a:pt x="3007" y="3101"/>
                    <a:pt x="2998" y="3100"/>
                    <a:pt x="2989" y="3100"/>
                  </a:cubicBezTo>
                  <a:cubicBezTo>
                    <a:pt x="2961" y="3098"/>
                    <a:pt x="2934" y="3097"/>
                    <a:pt x="2906" y="3096"/>
                  </a:cubicBezTo>
                  <a:cubicBezTo>
                    <a:pt x="2906" y="2156"/>
                    <a:pt x="2906" y="2156"/>
                    <a:pt x="2906" y="2156"/>
                  </a:cubicBezTo>
                  <a:cubicBezTo>
                    <a:pt x="2718" y="2156"/>
                    <a:pt x="2718" y="2156"/>
                    <a:pt x="2718" y="2156"/>
                  </a:cubicBezTo>
                  <a:cubicBezTo>
                    <a:pt x="2718" y="3096"/>
                    <a:pt x="2718" y="3096"/>
                    <a:pt x="2718" y="3096"/>
                  </a:cubicBezTo>
                  <a:cubicBezTo>
                    <a:pt x="2690" y="3097"/>
                    <a:pt x="2663" y="3098"/>
                    <a:pt x="2635" y="3100"/>
                  </a:cubicBezTo>
                  <a:cubicBezTo>
                    <a:pt x="2626" y="3100"/>
                    <a:pt x="2617" y="3101"/>
                    <a:pt x="2608" y="3102"/>
                  </a:cubicBezTo>
                  <a:cubicBezTo>
                    <a:pt x="2553" y="3106"/>
                    <a:pt x="2499" y="3111"/>
                    <a:pt x="2445" y="3118"/>
                  </a:cubicBezTo>
                  <a:cubicBezTo>
                    <a:pt x="2442" y="3119"/>
                    <a:pt x="2440" y="3119"/>
                    <a:pt x="2437" y="3119"/>
                  </a:cubicBezTo>
                  <a:cubicBezTo>
                    <a:pt x="2437" y="1406"/>
                    <a:pt x="2437" y="1406"/>
                    <a:pt x="2437" y="1406"/>
                  </a:cubicBezTo>
                  <a:cubicBezTo>
                    <a:pt x="2250" y="1406"/>
                    <a:pt x="2250" y="1406"/>
                    <a:pt x="2250" y="1406"/>
                  </a:cubicBezTo>
                  <a:cubicBezTo>
                    <a:pt x="2250" y="1969"/>
                    <a:pt x="2250" y="1969"/>
                    <a:pt x="2250" y="1969"/>
                  </a:cubicBezTo>
                  <a:cubicBezTo>
                    <a:pt x="2062" y="1969"/>
                    <a:pt x="2062" y="1969"/>
                    <a:pt x="2062" y="1969"/>
                  </a:cubicBezTo>
                  <a:lnTo>
                    <a:pt x="2062" y="1875"/>
                  </a:lnTo>
                  <a:close/>
                  <a:moveTo>
                    <a:pt x="1968" y="2625"/>
                  </a:moveTo>
                  <a:cubicBezTo>
                    <a:pt x="2020" y="2625"/>
                    <a:pt x="2062" y="2583"/>
                    <a:pt x="2062" y="2531"/>
                  </a:cubicBezTo>
                  <a:cubicBezTo>
                    <a:pt x="2062" y="2156"/>
                    <a:pt x="2062" y="2156"/>
                    <a:pt x="2062" y="2156"/>
                  </a:cubicBezTo>
                  <a:cubicBezTo>
                    <a:pt x="2250" y="2156"/>
                    <a:pt x="2250" y="2156"/>
                    <a:pt x="2250" y="2156"/>
                  </a:cubicBezTo>
                  <a:cubicBezTo>
                    <a:pt x="2250" y="3150"/>
                    <a:pt x="2250" y="3150"/>
                    <a:pt x="2250" y="3150"/>
                  </a:cubicBezTo>
                  <a:cubicBezTo>
                    <a:pt x="2054" y="3190"/>
                    <a:pt x="1866" y="3251"/>
                    <a:pt x="1687" y="3329"/>
                  </a:cubicBezTo>
                  <a:cubicBezTo>
                    <a:pt x="1687" y="2625"/>
                    <a:pt x="1687" y="2625"/>
                    <a:pt x="1687" y="2625"/>
                  </a:cubicBezTo>
                  <a:lnTo>
                    <a:pt x="1968" y="2625"/>
                  </a:lnTo>
                  <a:close/>
                  <a:moveTo>
                    <a:pt x="1125" y="656"/>
                  </a:moveTo>
                  <a:cubicBezTo>
                    <a:pt x="1331" y="656"/>
                    <a:pt x="1500" y="824"/>
                    <a:pt x="1500" y="1031"/>
                  </a:cubicBezTo>
                  <a:cubicBezTo>
                    <a:pt x="1500" y="1238"/>
                    <a:pt x="1331" y="1406"/>
                    <a:pt x="1125" y="1406"/>
                  </a:cubicBezTo>
                  <a:cubicBezTo>
                    <a:pt x="918" y="1406"/>
                    <a:pt x="750" y="1238"/>
                    <a:pt x="750" y="1031"/>
                  </a:cubicBezTo>
                  <a:cubicBezTo>
                    <a:pt x="750" y="824"/>
                    <a:pt x="918" y="656"/>
                    <a:pt x="1125" y="656"/>
                  </a:cubicBezTo>
                  <a:close/>
                  <a:moveTo>
                    <a:pt x="562" y="1875"/>
                  </a:moveTo>
                  <a:cubicBezTo>
                    <a:pt x="562" y="2437"/>
                    <a:pt x="562" y="2437"/>
                    <a:pt x="562" y="2437"/>
                  </a:cubicBezTo>
                  <a:cubicBezTo>
                    <a:pt x="375" y="2437"/>
                    <a:pt x="375" y="2437"/>
                    <a:pt x="375" y="2437"/>
                  </a:cubicBezTo>
                  <a:cubicBezTo>
                    <a:pt x="375" y="1875"/>
                    <a:pt x="375" y="1875"/>
                    <a:pt x="375" y="1875"/>
                  </a:cubicBezTo>
                  <a:cubicBezTo>
                    <a:pt x="375" y="1720"/>
                    <a:pt x="501" y="1594"/>
                    <a:pt x="656" y="1594"/>
                  </a:cubicBezTo>
                  <a:cubicBezTo>
                    <a:pt x="1593" y="1594"/>
                    <a:pt x="1593" y="1594"/>
                    <a:pt x="1593" y="1594"/>
                  </a:cubicBezTo>
                  <a:cubicBezTo>
                    <a:pt x="1748" y="1594"/>
                    <a:pt x="1875" y="1720"/>
                    <a:pt x="1875" y="1875"/>
                  </a:cubicBezTo>
                  <a:cubicBezTo>
                    <a:pt x="1875" y="2062"/>
                    <a:pt x="1875" y="2062"/>
                    <a:pt x="1875" y="2062"/>
                  </a:cubicBezTo>
                  <a:cubicBezTo>
                    <a:pt x="1875" y="2437"/>
                    <a:pt x="1875" y="2437"/>
                    <a:pt x="1875" y="2437"/>
                  </a:cubicBezTo>
                  <a:cubicBezTo>
                    <a:pt x="1687" y="2437"/>
                    <a:pt x="1687" y="2437"/>
                    <a:pt x="1687" y="2437"/>
                  </a:cubicBezTo>
                  <a:cubicBezTo>
                    <a:pt x="1687" y="1875"/>
                    <a:pt x="1687" y="1875"/>
                    <a:pt x="1687" y="1875"/>
                  </a:cubicBezTo>
                  <a:cubicBezTo>
                    <a:pt x="1500" y="1875"/>
                    <a:pt x="1500" y="1875"/>
                    <a:pt x="1500" y="1875"/>
                  </a:cubicBezTo>
                  <a:cubicBezTo>
                    <a:pt x="1500" y="3420"/>
                    <a:pt x="1500" y="3420"/>
                    <a:pt x="1500" y="3420"/>
                  </a:cubicBezTo>
                  <a:cubicBezTo>
                    <a:pt x="1402" y="3471"/>
                    <a:pt x="1308" y="3528"/>
                    <a:pt x="1218" y="3591"/>
                  </a:cubicBezTo>
                  <a:cubicBezTo>
                    <a:pt x="1218" y="2625"/>
                    <a:pt x="1218" y="2625"/>
                    <a:pt x="1218" y="2625"/>
                  </a:cubicBezTo>
                  <a:cubicBezTo>
                    <a:pt x="1031" y="2625"/>
                    <a:pt x="1031" y="2625"/>
                    <a:pt x="1031" y="2625"/>
                  </a:cubicBezTo>
                  <a:cubicBezTo>
                    <a:pt x="1031" y="3732"/>
                    <a:pt x="1031" y="3732"/>
                    <a:pt x="1031" y="3732"/>
                  </a:cubicBezTo>
                  <a:cubicBezTo>
                    <a:pt x="931" y="3813"/>
                    <a:pt x="837" y="3902"/>
                    <a:pt x="750" y="3997"/>
                  </a:cubicBezTo>
                  <a:cubicBezTo>
                    <a:pt x="750" y="1875"/>
                    <a:pt x="750" y="1875"/>
                    <a:pt x="750" y="1875"/>
                  </a:cubicBezTo>
                  <a:lnTo>
                    <a:pt x="562" y="1875"/>
                  </a:lnTo>
                  <a:close/>
                  <a:moveTo>
                    <a:pt x="1218" y="5812"/>
                  </a:moveTo>
                  <a:cubicBezTo>
                    <a:pt x="189" y="5812"/>
                    <a:pt x="189" y="5812"/>
                    <a:pt x="189" y="5812"/>
                  </a:cubicBezTo>
                  <a:cubicBezTo>
                    <a:pt x="212" y="5162"/>
                    <a:pt x="472" y="4572"/>
                    <a:pt x="886" y="4125"/>
                  </a:cubicBezTo>
                  <a:cubicBezTo>
                    <a:pt x="1692" y="4125"/>
                    <a:pt x="1692" y="4125"/>
                    <a:pt x="1692" y="4125"/>
                  </a:cubicBezTo>
                  <a:cubicBezTo>
                    <a:pt x="1741" y="4125"/>
                    <a:pt x="1781" y="4164"/>
                    <a:pt x="1781" y="4218"/>
                  </a:cubicBezTo>
                  <a:cubicBezTo>
                    <a:pt x="1781" y="4243"/>
                    <a:pt x="1771" y="4267"/>
                    <a:pt x="1753" y="4285"/>
                  </a:cubicBezTo>
                  <a:cubicBezTo>
                    <a:pt x="1736" y="4303"/>
                    <a:pt x="1712" y="4312"/>
                    <a:pt x="1687" y="4312"/>
                  </a:cubicBezTo>
                  <a:cubicBezTo>
                    <a:pt x="1687" y="4312"/>
                    <a:pt x="1687" y="4312"/>
                    <a:pt x="1687" y="4312"/>
                  </a:cubicBezTo>
                  <a:cubicBezTo>
                    <a:pt x="1499" y="4312"/>
                    <a:pt x="1499" y="4312"/>
                    <a:pt x="1499" y="4312"/>
                  </a:cubicBezTo>
                  <a:cubicBezTo>
                    <a:pt x="1344" y="4312"/>
                    <a:pt x="1218" y="4439"/>
                    <a:pt x="1218" y="4594"/>
                  </a:cubicBezTo>
                  <a:cubicBezTo>
                    <a:pt x="1218" y="4749"/>
                    <a:pt x="1344" y="4875"/>
                    <a:pt x="1500" y="4875"/>
                  </a:cubicBezTo>
                  <a:cubicBezTo>
                    <a:pt x="2437" y="4875"/>
                    <a:pt x="2437" y="4875"/>
                    <a:pt x="2437" y="4875"/>
                  </a:cubicBezTo>
                  <a:cubicBezTo>
                    <a:pt x="2489" y="4875"/>
                    <a:pt x="2531" y="4917"/>
                    <a:pt x="2531" y="4969"/>
                  </a:cubicBezTo>
                  <a:cubicBezTo>
                    <a:pt x="2531" y="5020"/>
                    <a:pt x="2489" y="5062"/>
                    <a:pt x="2437" y="5062"/>
                  </a:cubicBezTo>
                  <a:cubicBezTo>
                    <a:pt x="936" y="5062"/>
                    <a:pt x="936" y="5062"/>
                    <a:pt x="936" y="5062"/>
                  </a:cubicBezTo>
                  <a:cubicBezTo>
                    <a:pt x="782" y="5062"/>
                    <a:pt x="656" y="5189"/>
                    <a:pt x="656" y="5344"/>
                  </a:cubicBezTo>
                  <a:cubicBezTo>
                    <a:pt x="656" y="5499"/>
                    <a:pt x="782" y="5625"/>
                    <a:pt x="937" y="5625"/>
                  </a:cubicBezTo>
                  <a:cubicBezTo>
                    <a:pt x="1218" y="5625"/>
                    <a:pt x="1218" y="5625"/>
                    <a:pt x="1218" y="5625"/>
                  </a:cubicBezTo>
                  <a:cubicBezTo>
                    <a:pt x="1270" y="5625"/>
                    <a:pt x="1312" y="5667"/>
                    <a:pt x="1312" y="5719"/>
                  </a:cubicBezTo>
                  <a:cubicBezTo>
                    <a:pt x="1312" y="5770"/>
                    <a:pt x="1270" y="5812"/>
                    <a:pt x="1218" y="5812"/>
                  </a:cubicBezTo>
                  <a:close/>
                  <a:moveTo>
                    <a:pt x="1482" y="5812"/>
                  </a:moveTo>
                  <a:cubicBezTo>
                    <a:pt x="1493" y="5783"/>
                    <a:pt x="1500" y="5752"/>
                    <a:pt x="1500" y="5719"/>
                  </a:cubicBezTo>
                  <a:cubicBezTo>
                    <a:pt x="1500" y="5564"/>
                    <a:pt x="1373" y="5437"/>
                    <a:pt x="1218" y="5437"/>
                  </a:cubicBezTo>
                  <a:cubicBezTo>
                    <a:pt x="937" y="5437"/>
                    <a:pt x="937" y="5437"/>
                    <a:pt x="937" y="5437"/>
                  </a:cubicBezTo>
                  <a:cubicBezTo>
                    <a:pt x="885" y="5437"/>
                    <a:pt x="843" y="5395"/>
                    <a:pt x="843" y="5344"/>
                  </a:cubicBezTo>
                  <a:cubicBezTo>
                    <a:pt x="843" y="5292"/>
                    <a:pt x="885" y="5250"/>
                    <a:pt x="936" y="5250"/>
                  </a:cubicBezTo>
                  <a:cubicBezTo>
                    <a:pt x="2437" y="5250"/>
                    <a:pt x="2437" y="5250"/>
                    <a:pt x="2437" y="5250"/>
                  </a:cubicBezTo>
                  <a:cubicBezTo>
                    <a:pt x="2592" y="5250"/>
                    <a:pt x="2718" y="5124"/>
                    <a:pt x="2718" y="4969"/>
                  </a:cubicBezTo>
                  <a:cubicBezTo>
                    <a:pt x="2718" y="4814"/>
                    <a:pt x="2592" y="4687"/>
                    <a:pt x="2437" y="4687"/>
                  </a:cubicBezTo>
                  <a:cubicBezTo>
                    <a:pt x="1500" y="4687"/>
                    <a:pt x="1500" y="4687"/>
                    <a:pt x="1500" y="4687"/>
                  </a:cubicBezTo>
                  <a:cubicBezTo>
                    <a:pt x="1448" y="4687"/>
                    <a:pt x="1406" y="4645"/>
                    <a:pt x="1406" y="4594"/>
                  </a:cubicBezTo>
                  <a:cubicBezTo>
                    <a:pt x="1406" y="4542"/>
                    <a:pt x="1448" y="4500"/>
                    <a:pt x="1499" y="4500"/>
                  </a:cubicBezTo>
                  <a:cubicBezTo>
                    <a:pt x="1687" y="4500"/>
                    <a:pt x="1687" y="4500"/>
                    <a:pt x="1687" y="4500"/>
                  </a:cubicBezTo>
                  <a:cubicBezTo>
                    <a:pt x="1687" y="4500"/>
                    <a:pt x="1687" y="4500"/>
                    <a:pt x="1687" y="4500"/>
                  </a:cubicBezTo>
                  <a:cubicBezTo>
                    <a:pt x="1762" y="4500"/>
                    <a:pt x="1833" y="4471"/>
                    <a:pt x="1886" y="4417"/>
                  </a:cubicBezTo>
                  <a:cubicBezTo>
                    <a:pt x="1939" y="4364"/>
                    <a:pt x="1968" y="4293"/>
                    <a:pt x="1968" y="4213"/>
                  </a:cubicBezTo>
                  <a:cubicBezTo>
                    <a:pt x="1968" y="4061"/>
                    <a:pt x="1845" y="3937"/>
                    <a:pt x="1692" y="3937"/>
                  </a:cubicBezTo>
                  <a:cubicBezTo>
                    <a:pt x="1078" y="3937"/>
                    <a:pt x="1078" y="3937"/>
                    <a:pt x="1078" y="3937"/>
                  </a:cubicBezTo>
                  <a:cubicBezTo>
                    <a:pt x="1434" y="3623"/>
                    <a:pt x="1875" y="3405"/>
                    <a:pt x="2362" y="3321"/>
                  </a:cubicBezTo>
                  <a:cubicBezTo>
                    <a:pt x="2436" y="3308"/>
                    <a:pt x="2509" y="3298"/>
                    <a:pt x="2582" y="3292"/>
                  </a:cubicBezTo>
                  <a:cubicBezTo>
                    <a:pt x="2586" y="3291"/>
                    <a:pt x="2590" y="3291"/>
                    <a:pt x="2593" y="3291"/>
                  </a:cubicBezTo>
                  <a:cubicBezTo>
                    <a:pt x="2739" y="3279"/>
                    <a:pt x="2885" y="3279"/>
                    <a:pt x="3031" y="3291"/>
                  </a:cubicBezTo>
                  <a:cubicBezTo>
                    <a:pt x="3035" y="3291"/>
                    <a:pt x="3038" y="3291"/>
                    <a:pt x="3042" y="3292"/>
                  </a:cubicBezTo>
                  <a:cubicBezTo>
                    <a:pt x="3115" y="3298"/>
                    <a:pt x="3188" y="3308"/>
                    <a:pt x="3262" y="3321"/>
                  </a:cubicBezTo>
                  <a:cubicBezTo>
                    <a:pt x="3443" y="3352"/>
                    <a:pt x="3618" y="3402"/>
                    <a:pt x="3785" y="3469"/>
                  </a:cubicBezTo>
                  <a:cubicBezTo>
                    <a:pt x="3093" y="3469"/>
                    <a:pt x="3093" y="3469"/>
                    <a:pt x="3093" y="3469"/>
                  </a:cubicBezTo>
                  <a:cubicBezTo>
                    <a:pt x="2938" y="3469"/>
                    <a:pt x="2812" y="3595"/>
                    <a:pt x="2812" y="3750"/>
                  </a:cubicBezTo>
                  <a:cubicBezTo>
                    <a:pt x="2812" y="3905"/>
                    <a:pt x="2938" y="4031"/>
                    <a:pt x="3093" y="4031"/>
                  </a:cubicBezTo>
                  <a:cubicBezTo>
                    <a:pt x="3562" y="4031"/>
                    <a:pt x="3562" y="4031"/>
                    <a:pt x="3562" y="4031"/>
                  </a:cubicBezTo>
                  <a:cubicBezTo>
                    <a:pt x="3614" y="4031"/>
                    <a:pt x="3656" y="4073"/>
                    <a:pt x="3656" y="4125"/>
                  </a:cubicBezTo>
                  <a:cubicBezTo>
                    <a:pt x="3656" y="4177"/>
                    <a:pt x="3614" y="4219"/>
                    <a:pt x="3562" y="4219"/>
                  </a:cubicBezTo>
                  <a:cubicBezTo>
                    <a:pt x="3375" y="4219"/>
                    <a:pt x="3375" y="4219"/>
                    <a:pt x="3375" y="4219"/>
                  </a:cubicBezTo>
                  <a:cubicBezTo>
                    <a:pt x="3219" y="4219"/>
                    <a:pt x="3093" y="4345"/>
                    <a:pt x="3093" y="4500"/>
                  </a:cubicBezTo>
                  <a:cubicBezTo>
                    <a:pt x="3093" y="4655"/>
                    <a:pt x="3219" y="4781"/>
                    <a:pt x="3375" y="4781"/>
                  </a:cubicBezTo>
                  <a:cubicBezTo>
                    <a:pt x="4312" y="4781"/>
                    <a:pt x="4312" y="4781"/>
                    <a:pt x="4312" y="4781"/>
                  </a:cubicBezTo>
                  <a:cubicBezTo>
                    <a:pt x="4364" y="4781"/>
                    <a:pt x="4406" y="4823"/>
                    <a:pt x="4406" y="4875"/>
                  </a:cubicBezTo>
                  <a:cubicBezTo>
                    <a:pt x="4406" y="4927"/>
                    <a:pt x="4364" y="4969"/>
                    <a:pt x="4312" y="4969"/>
                  </a:cubicBezTo>
                  <a:cubicBezTo>
                    <a:pt x="4125" y="4969"/>
                    <a:pt x="4125" y="4969"/>
                    <a:pt x="4125" y="4969"/>
                  </a:cubicBezTo>
                  <a:cubicBezTo>
                    <a:pt x="3969" y="4969"/>
                    <a:pt x="3843" y="5095"/>
                    <a:pt x="3843" y="5250"/>
                  </a:cubicBezTo>
                  <a:cubicBezTo>
                    <a:pt x="3843" y="5405"/>
                    <a:pt x="3969" y="5531"/>
                    <a:pt x="4125" y="5531"/>
                  </a:cubicBezTo>
                  <a:cubicBezTo>
                    <a:pt x="5410" y="5531"/>
                    <a:pt x="5410" y="5531"/>
                    <a:pt x="5410" y="5531"/>
                  </a:cubicBezTo>
                  <a:cubicBezTo>
                    <a:pt x="5423" y="5623"/>
                    <a:pt x="5432" y="5717"/>
                    <a:pt x="5435" y="5812"/>
                  </a:cubicBezTo>
                  <a:lnTo>
                    <a:pt x="1482" y="58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Inhaltsplatzhalter 4">
            <a:extLst>
              <a:ext uri="{FF2B5EF4-FFF2-40B4-BE49-F238E27FC236}">
                <a16:creationId xmlns:a16="http://schemas.microsoft.com/office/drawing/2014/main" id="{BFF7F760-341D-4497-A62A-127B2780A8F3}"/>
              </a:ext>
            </a:extLst>
          </p:cNvPr>
          <p:cNvSpPr txBox="1">
            <a:spLocks/>
          </p:cNvSpPr>
          <p:nvPr/>
        </p:nvSpPr>
        <p:spPr>
          <a:xfrm>
            <a:off x="6653224" y="3785169"/>
            <a:ext cx="1849344" cy="76790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000" b="1" dirty="0" err="1">
                <a:latin typeface="+mn-lt"/>
              </a:rPr>
              <a:t>Ouverture</a:t>
            </a:r>
            <a:r>
              <a:rPr lang="en-US" sz="2000" b="1" dirty="0">
                <a:latin typeface="+mn-lt"/>
              </a:rPr>
              <a:t> et fermeture</a:t>
            </a:r>
          </a:p>
        </p:txBody>
      </p:sp>
      <p:sp>
        <p:nvSpPr>
          <p:cNvPr id="142" name="Oval 186">
            <a:extLst>
              <a:ext uri="{FF2B5EF4-FFF2-40B4-BE49-F238E27FC236}">
                <a16:creationId xmlns:a16="http://schemas.microsoft.com/office/drawing/2014/main" id="{038B547F-46DF-4EE2-80FA-40D61E917A22}"/>
              </a:ext>
            </a:extLst>
          </p:cNvPr>
          <p:cNvSpPr/>
          <p:nvPr/>
        </p:nvSpPr>
        <p:spPr bwMode="auto">
          <a:xfrm>
            <a:off x="8865692" y="1767043"/>
            <a:ext cx="1820006" cy="1820006"/>
          </a:xfrm>
          <a:prstGeom prst="ellipse">
            <a:avLst/>
          </a:prstGeom>
          <a:noFill/>
          <a:ln w="2857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3" name="Group 187">
            <a:extLst>
              <a:ext uri="{FF2B5EF4-FFF2-40B4-BE49-F238E27FC236}">
                <a16:creationId xmlns:a16="http://schemas.microsoft.com/office/drawing/2014/main" id="{8BA4F40D-5500-4ECE-B4E0-C5B474098B82}"/>
              </a:ext>
            </a:extLst>
          </p:cNvPr>
          <p:cNvGrpSpPr/>
          <p:nvPr/>
        </p:nvGrpSpPr>
        <p:grpSpPr>
          <a:xfrm>
            <a:off x="9265741" y="2162490"/>
            <a:ext cx="1019908" cy="1004608"/>
            <a:chOff x="-1203326" y="3975101"/>
            <a:chExt cx="1270001" cy="1250950"/>
          </a:xfrm>
          <a:solidFill>
            <a:schemeClr val="accent4"/>
          </a:solidFill>
        </p:grpSpPr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056B425D-9DBF-43D6-8AF5-E96618D81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58863" y="4121151"/>
              <a:ext cx="823913" cy="823913"/>
            </a:xfrm>
            <a:custGeom>
              <a:avLst/>
              <a:gdLst>
                <a:gd name="T0" fmla="*/ 672 w 1344"/>
                <a:gd name="T1" fmla="*/ 0 h 1344"/>
                <a:gd name="T2" fmla="*/ 0 w 1344"/>
                <a:gd name="T3" fmla="*/ 672 h 1344"/>
                <a:gd name="T4" fmla="*/ 672 w 1344"/>
                <a:gd name="T5" fmla="*/ 1344 h 1344"/>
                <a:gd name="T6" fmla="*/ 1344 w 1344"/>
                <a:gd name="T7" fmla="*/ 672 h 1344"/>
                <a:gd name="T8" fmla="*/ 672 w 1344"/>
                <a:gd name="T9" fmla="*/ 0 h 1344"/>
                <a:gd name="T10" fmla="*/ 672 w 1344"/>
                <a:gd name="T11" fmla="*/ 1280 h 1344"/>
                <a:gd name="T12" fmla="*/ 64 w 1344"/>
                <a:gd name="T13" fmla="*/ 672 h 1344"/>
                <a:gd name="T14" fmla="*/ 672 w 1344"/>
                <a:gd name="T15" fmla="*/ 64 h 1344"/>
                <a:gd name="T16" fmla="*/ 1280 w 1344"/>
                <a:gd name="T17" fmla="*/ 672 h 1344"/>
                <a:gd name="T18" fmla="*/ 672 w 1344"/>
                <a:gd name="T19" fmla="*/ 128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4" h="1344">
                  <a:moveTo>
                    <a:pt x="672" y="0"/>
                  </a:moveTo>
                  <a:cubicBezTo>
                    <a:pt x="301" y="0"/>
                    <a:pt x="0" y="301"/>
                    <a:pt x="0" y="672"/>
                  </a:cubicBezTo>
                  <a:cubicBezTo>
                    <a:pt x="0" y="1043"/>
                    <a:pt x="301" y="1344"/>
                    <a:pt x="672" y="1344"/>
                  </a:cubicBezTo>
                  <a:cubicBezTo>
                    <a:pt x="1043" y="1344"/>
                    <a:pt x="1344" y="1043"/>
                    <a:pt x="1344" y="672"/>
                  </a:cubicBezTo>
                  <a:cubicBezTo>
                    <a:pt x="1344" y="301"/>
                    <a:pt x="1043" y="0"/>
                    <a:pt x="672" y="0"/>
                  </a:cubicBezTo>
                  <a:close/>
                  <a:moveTo>
                    <a:pt x="672" y="1280"/>
                  </a:moveTo>
                  <a:cubicBezTo>
                    <a:pt x="336" y="1280"/>
                    <a:pt x="64" y="1008"/>
                    <a:pt x="64" y="672"/>
                  </a:cubicBezTo>
                  <a:cubicBezTo>
                    <a:pt x="64" y="336"/>
                    <a:pt x="336" y="64"/>
                    <a:pt x="672" y="64"/>
                  </a:cubicBezTo>
                  <a:cubicBezTo>
                    <a:pt x="1008" y="64"/>
                    <a:pt x="1280" y="336"/>
                    <a:pt x="1280" y="672"/>
                  </a:cubicBezTo>
                  <a:cubicBezTo>
                    <a:pt x="1280" y="1008"/>
                    <a:pt x="1008" y="1280"/>
                    <a:pt x="672" y="1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7B9B8EC4-1059-4893-9323-053CFD90D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03326" y="3975101"/>
              <a:ext cx="1270001" cy="1250950"/>
            </a:xfrm>
            <a:custGeom>
              <a:avLst/>
              <a:gdLst>
                <a:gd name="T0" fmla="*/ 1552 w 2072"/>
                <a:gd name="T1" fmla="*/ 1384 h 2040"/>
                <a:gd name="T2" fmla="*/ 1384 w 2072"/>
                <a:gd name="T3" fmla="*/ 263 h 2040"/>
                <a:gd name="T4" fmla="*/ 264 w 2072"/>
                <a:gd name="T5" fmla="*/ 431 h 2040"/>
                <a:gd name="T6" fmla="*/ 431 w 2072"/>
                <a:gd name="T7" fmla="*/ 1552 h 2040"/>
                <a:gd name="T8" fmla="*/ 1420 w 2072"/>
                <a:gd name="T9" fmla="*/ 1524 h 2040"/>
                <a:gd name="T10" fmla="*/ 1897 w 2072"/>
                <a:gd name="T11" fmla="*/ 2001 h 2040"/>
                <a:gd name="T12" fmla="*/ 2033 w 2072"/>
                <a:gd name="T13" fmla="*/ 2003 h 2040"/>
                <a:gd name="T14" fmla="*/ 2035 w 2072"/>
                <a:gd name="T15" fmla="*/ 1868 h 2040"/>
                <a:gd name="T16" fmla="*/ 2033 w 2072"/>
                <a:gd name="T17" fmla="*/ 1865 h 2040"/>
                <a:gd name="T18" fmla="*/ 1552 w 2072"/>
                <a:gd name="T19" fmla="*/ 1384 h 2040"/>
                <a:gd name="T20" fmla="*/ 173 w 2072"/>
                <a:gd name="T21" fmla="*/ 909 h 2040"/>
                <a:gd name="T22" fmla="*/ 909 w 2072"/>
                <a:gd name="T23" fmla="*/ 173 h 2040"/>
                <a:gd name="T24" fmla="*/ 1645 w 2072"/>
                <a:gd name="T25" fmla="*/ 909 h 2040"/>
                <a:gd name="T26" fmla="*/ 909 w 2072"/>
                <a:gd name="T27" fmla="*/ 1645 h 2040"/>
                <a:gd name="T28" fmla="*/ 173 w 2072"/>
                <a:gd name="T29" fmla="*/ 909 h 2040"/>
                <a:gd name="T30" fmla="*/ 1987 w 2072"/>
                <a:gd name="T31" fmla="*/ 1956 h 2040"/>
                <a:gd name="T32" fmla="*/ 1943 w 2072"/>
                <a:gd name="T33" fmla="*/ 1956 h 2040"/>
                <a:gd name="T34" fmla="*/ 1468 w 2072"/>
                <a:gd name="T35" fmla="*/ 1481 h 2040"/>
                <a:gd name="T36" fmla="*/ 1511 w 2072"/>
                <a:gd name="T37" fmla="*/ 1434 h 2040"/>
                <a:gd name="T38" fmla="*/ 1987 w 2072"/>
                <a:gd name="T39" fmla="*/ 1911 h 2040"/>
                <a:gd name="T40" fmla="*/ 1997 w 2072"/>
                <a:gd name="T41" fmla="*/ 1933 h 2040"/>
                <a:gd name="T42" fmla="*/ 1987 w 2072"/>
                <a:gd name="T43" fmla="*/ 1956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2" h="2040">
                  <a:moveTo>
                    <a:pt x="1552" y="1384"/>
                  </a:moveTo>
                  <a:cubicBezTo>
                    <a:pt x="1815" y="1028"/>
                    <a:pt x="1740" y="527"/>
                    <a:pt x="1384" y="263"/>
                  </a:cubicBezTo>
                  <a:cubicBezTo>
                    <a:pt x="1029" y="0"/>
                    <a:pt x="527" y="75"/>
                    <a:pt x="264" y="431"/>
                  </a:cubicBezTo>
                  <a:cubicBezTo>
                    <a:pt x="0" y="787"/>
                    <a:pt x="75" y="1289"/>
                    <a:pt x="431" y="1552"/>
                  </a:cubicBezTo>
                  <a:cubicBezTo>
                    <a:pt x="728" y="1771"/>
                    <a:pt x="1136" y="1760"/>
                    <a:pt x="1420" y="1524"/>
                  </a:cubicBezTo>
                  <a:cubicBezTo>
                    <a:pt x="1897" y="2001"/>
                    <a:pt x="1897" y="2001"/>
                    <a:pt x="1897" y="2001"/>
                  </a:cubicBezTo>
                  <a:cubicBezTo>
                    <a:pt x="1934" y="2039"/>
                    <a:pt x="1994" y="2040"/>
                    <a:pt x="2033" y="2003"/>
                  </a:cubicBezTo>
                  <a:cubicBezTo>
                    <a:pt x="2071" y="1966"/>
                    <a:pt x="2072" y="1906"/>
                    <a:pt x="2035" y="1868"/>
                  </a:cubicBezTo>
                  <a:cubicBezTo>
                    <a:pt x="2034" y="1867"/>
                    <a:pt x="2033" y="1866"/>
                    <a:pt x="2033" y="1865"/>
                  </a:cubicBezTo>
                  <a:lnTo>
                    <a:pt x="1552" y="1384"/>
                  </a:lnTo>
                  <a:close/>
                  <a:moveTo>
                    <a:pt x="173" y="909"/>
                  </a:moveTo>
                  <a:cubicBezTo>
                    <a:pt x="173" y="503"/>
                    <a:pt x="503" y="173"/>
                    <a:pt x="909" y="173"/>
                  </a:cubicBezTo>
                  <a:cubicBezTo>
                    <a:pt x="1315" y="173"/>
                    <a:pt x="1645" y="503"/>
                    <a:pt x="1645" y="909"/>
                  </a:cubicBezTo>
                  <a:cubicBezTo>
                    <a:pt x="1645" y="1315"/>
                    <a:pt x="1315" y="1645"/>
                    <a:pt x="909" y="1645"/>
                  </a:cubicBezTo>
                  <a:cubicBezTo>
                    <a:pt x="503" y="1645"/>
                    <a:pt x="173" y="1315"/>
                    <a:pt x="173" y="909"/>
                  </a:cubicBezTo>
                  <a:close/>
                  <a:moveTo>
                    <a:pt x="1987" y="1956"/>
                  </a:moveTo>
                  <a:cubicBezTo>
                    <a:pt x="1975" y="1968"/>
                    <a:pt x="1955" y="1968"/>
                    <a:pt x="1943" y="1956"/>
                  </a:cubicBezTo>
                  <a:cubicBezTo>
                    <a:pt x="1468" y="1481"/>
                    <a:pt x="1468" y="1481"/>
                    <a:pt x="1468" y="1481"/>
                  </a:cubicBezTo>
                  <a:cubicBezTo>
                    <a:pt x="1483" y="1466"/>
                    <a:pt x="1497" y="1450"/>
                    <a:pt x="1511" y="1434"/>
                  </a:cubicBezTo>
                  <a:cubicBezTo>
                    <a:pt x="1987" y="1911"/>
                    <a:pt x="1987" y="1911"/>
                    <a:pt x="1987" y="1911"/>
                  </a:cubicBezTo>
                  <a:cubicBezTo>
                    <a:pt x="1994" y="1916"/>
                    <a:pt x="1997" y="1925"/>
                    <a:pt x="1997" y="1933"/>
                  </a:cubicBezTo>
                  <a:cubicBezTo>
                    <a:pt x="1997" y="1942"/>
                    <a:pt x="1994" y="1950"/>
                    <a:pt x="1987" y="19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0">
              <a:extLst>
                <a:ext uri="{FF2B5EF4-FFF2-40B4-BE49-F238E27FC236}">
                  <a16:creationId xmlns:a16="http://schemas.microsoft.com/office/drawing/2014/main" id="{7F945BD7-8982-4ABA-BC6B-C885D499F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62013" y="4435476"/>
              <a:ext cx="117475" cy="234950"/>
            </a:xfrm>
            <a:custGeom>
              <a:avLst/>
              <a:gdLst>
                <a:gd name="T0" fmla="*/ 32 w 192"/>
                <a:gd name="T1" fmla="*/ 384 h 384"/>
                <a:gd name="T2" fmla="*/ 160 w 192"/>
                <a:gd name="T3" fmla="*/ 384 h 384"/>
                <a:gd name="T4" fmla="*/ 192 w 192"/>
                <a:gd name="T5" fmla="*/ 352 h 384"/>
                <a:gd name="T6" fmla="*/ 192 w 192"/>
                <a:gd name="T7" fmla="*/ 32 h 384"/>
                <a:gd name="T8" fmla="*/ 160 w 192"/>
                <a:gd name="T9" fmla="*/ 0 h 384"/>
                <a:gd name="T10" fmla="*/ 32 w 192"/>
                <a:gd name="T11" fmla="*/ 0 h 384"/>
                <a:gd name="T12" fmla="*/ 0 w 192"/>
                <a:gd name="T13" fmla="*/ 32 h 384"/>
                <a:gd name="T14" fmla="*/ 0 w 192"/>
                <a:gd name="T15" fmla="*/ 352 h 384"/>
                <a:gd name="T16" fmla="*/ 32 w 192"/>
                <a:gd name="T17" fmla="*/ 384 h 384"/>
                <a:gd name="T18" fmla="*/ 64 w 192"/>
                <a:gd name="T19" fmla="*/ 64 h 384"/>
                <a:gd name="T20" fmla="*/ 128 w 192"/>
                <a:gd name="T21" fmla="*/ 64 h 384"/>
                <a:gd name="T22" fmla="*/ 128 w 192"/>
                <a:gd name="T23" fmla="*/ 320 h 384"/>
                <a:gd name="T24" fmla="*/ 64 w 192"/>
                <a:gd name="T25" fmla="*/ 320 h 384"/>
                <a:gd name="T26" fmla="*/ 64 w 192"/>
                <a:gd name="T27" fmla="*/ 6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384">
                  <a:moveTo>
                    <a:pt x="32" y="384"/>
                  </a:moveTo>
                  <a:cubicBezTo>
                    <a:pt x="160" y="384"/>
                    <a:pt x="160" y="384"/>
                    <a:pt x="160" y="384"/>
                  </a:cubicBezTo>
                  <a:cubicBezTo>
                    <a:pt x="178" y="384"/>
                    <a:pt x="192" y="370"/>
                    <a:pt x="192" y="35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70"/>
                    <a:pt x="14" y="384"/>
                    <a:pt x="32" y="384"/>
                  </a:cubicBezTo>
                  <a:close/>
                  <a:moveTo>
                    <a:pt x="64" y="64"/>
                  </a:moveTo>
                  <a:cubicBezTo>
                    <a:pt x="128" y="64"/>
                    <a:pt x="128" y="64"/>
                    <a:pt x="128" y="64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64" y="320"/>
                    <a:pt x="64" y="320"/>
                    <a:pt x="64" y="320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">
              <a:extLst>
                <a:ext uri="{FF2B5EF4-FFF2-40B4-BE49-F238E27FC236}">
                  <a16:creationId xmlns:a16="http://schemas.microsoft.com/office/drawing/2014/main" id="{032DFEFB-DC54-4ED4-A72E-CC45F61B5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04850" y="4395788"/>
              <a:ext cx="117475" cy="274638"/>
            </a:xfrm>
            <a:custGeom>
              <a:avLst/>
              <a:gdLst>
                <a:gd name="T0" fmla="*/ 32 w 192"/>
                <a:gd name="T1" fmla="*/ 448 h 448"/>
                <a:gd name="T2" fmla="*/ 160 w 192"/>
                <a:gd name="T3" fmla="*/ 448 h 448"/>
                <a:gd name="T4" fmla="*/ 192 w 192"/>
                <a:gd name="T5" fmla="*/ 416 h 448"/>
                <a:gd name="T6" fmla="*/ 192 w 192"/>
                <a:gd name="T7" fmla="*/ 32 h 448"/>
                <a:gd name="T8" fmla="*/ 160 w 192"/>
                <a:gd name="T9" fmla="*/ 0 h 448"/>
                <a:gd name="T10" fmla="*/ 32 w 192"/>
                <a:gd name="T11" fmla="*/ 0 h 448"/>
                <a:gd name="T12" fmla="*/ 0 w 192"/>
                <a:gd name="T13" fmla="*/ 32 h 448"/>
                <a:gd name="T14" fmla="*/ 0 w 192"/>
                <a:gd name="T15" fmla="*/ 416 h 448"/>
                <a:gd name="T16" fmla="*/ 32 w 192"/>
                <a:gd name="T17" fmla="*/ 448 h 448"/>
                <a:gd name="T18" fmla="*/ 64 w 192"/>
                <a:gd name="T19" fmla="*/ 64 h 448"/>
                <a:gd name="T20" fmla="*/ 128 w 192"/>
                <a:gd name="T21" fmla="*/ 64 h 448"/>
                <a:gd name="T22" fmla="*/ 128 w 192"/>
                <a:gd name="T23" fmla="*/ 384 h 448"/>
                <a:gd name="T24" fmla="*/ 64 w 192"/>
                <a:gd name="T25" fmla="*/ 384 h 448"/>
                <a:gd name="T26" fmla="*/ 64 w 192"/>
                <a:gd name="T27" fmla="*/ 64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448">
                  <a:moveTo>
                    <a:pt x="32" y="448"/>
                  </a:moveTo>
                  <a:cubicBezTo>
                    <a:pt x="160" y="448"/>
                    <a:pt x="160" y="448"/>
                    <a:pt x="160" y="448"/>
                  </a:cubicBezTo>
                  <a:cubicBezTo>
                    <a:pt x="178" y="448"/>
                    <a:pt x="192" y="434"/>
                    <a:pt x="192" y="416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434"/>
                    <a:pt x="14" y="448"/>
                    <a:pt x="32" y="448"/>
                  </a:cubicBezTo>
                  <a:close/>
                  <a:moveTo>
                    <a:pt x="64" y="64"/>
                  </a:moveTo>
                  <a:cubicBezTo>
                    <a:pt x="128" y="64"/>
                    <a:pt x="128" y="64"/>
                    <a:pt x="128" y="64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64" y="384"/>
                    <a:pt x="64" y="384"/>
                    <a:pt x="64" y="384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AE70E1FE-BB6A-4EF4-B04E-4AE278645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9275" y="4356101"/>
              <a:ext cx="117475" cy="314325"/>
            </a:xfrm>
            <a:custGeom>
              <a:avLst/>
              <a:gdLst>
                <a:gd name="T0" fmla="*/ 160 w 192"/>
                <a:gd name="T1" fmla="*/ 0 h 512"/>
                <a:gd name="T2" fmla="*/ 32 w 192"/>
                <a:gd name="T3" fmla="*/ 0 h 512"/>
                <a:gd name="T4" fmla="*/ 0 w 192"/>
                <a:gd name="T5" fmla="*/ 32 h 512"/>
                <a:gd name="T6" fmla="*/ 0 w 192"/>
                <a:gd name="T7" fmla="*/ 480 h 512"/>
                <a:gd name="T8" fmla="*/ 32 w 192"/>
                <a:gd name="T9" fmla="*/ 512 h 512"/>
                <a:gd name="T10" fmla="*/ 160 w 192"/>
                <a:gd name="T11" fmla="*/ 512 h 512"/>
                <a:gd name="T12" fmla="*/ 192 w 192"/>
                <a:gd name="T13" fmla="*/ 480 h 512"/>
                <a:gd name="T14" fmla="*/ 192 w 192"/>
                <a:gd name="T15" fmla="*/ 32 h 512"/>
                <a:gd name="T16" fmla="*/ 160 w 192"/>
                <a:gd name="T17" fmla="*/ 0 h 512"/>
                <a:gd name="T18" fmla="*/ 128 w 192"/>
                <a:gd name="T19" fmla="*/ 448 h 512"/>
                <a:gd name="T20" fmla="*/ 64 w 192"/>
                <a:gd name="T21" fmla="*/ 448 h 512"/>
                <a:gd name="T22" fmla="*/ 64 w 192"/>
                <a:gd name="T23" fmla="*/ 64 h 512"/>
                <a:gd name="T24" fmla="*/ 128 w 192"/>
                <a:gd name="T25" fmla="*/ 64 h 512"/>
                <a:gd name="T26" fmla="*/ 128 w 192"/>
                <a:gd name="T27" fmla="*/ 44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512">
                  <a:moveTo>
                    <a:pt x="16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98"/>
                    <a:pt x="14" y="512"/>
                    <a:pt x="32" y="512"/>
                  </a:cubicBezTo>
                  <a:cubicBezTo>
                    <a:pt x="160" y="512"/>
                    <a:pt x="160" y="512"/>
                    <a:pt x="160" y="512"/>
                  </a:cubicBezTo>
                  <a:cubicBezTo>
                    <a:pt x="178" y="512"/>
                    <a:pt x="192" y="498"/>
                    <a:pt x="192" y="480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lose/>
                  <a:moveTo>
                    <a:pt x="128" y="448"/>
                  </a:moveTo>
                  <a:cubicBezTo>
                    <a:pt x="64" y="448"/>
                    <a:pt x="64" y="448"/>
                    <a:pt x="64" y="44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3">
              <a:extLst>
                <a:ext uri="{FF2B5EF4-FFF2-40B4-BE49-F238E27FC236}">
                  <a16:creationId xmlns:a16="http://schemas.microsoft.com/office/drawing/2014/main" id="{CD0FB29C-DDE0-45A7-B117-39EA42329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8925" y="4081463"/>
              <a:ext cx="131763" cy="93663"/>
            </a:xfrm>
            <a:custGeom>
              <a:avLst/>
              <a:gdLst>
                <a:gd name="T0" fmla="*/ 132 w 215"/>
                <a:gd name="T1" fmla="*/ 64 h 151"/>
                <a:gd name="T2" fmla="*/ 215 w 215"/>
                <a:gd name="T3" fmla="*/ 64 h 151"/>
                <a:gd name="T4" fmla="*/ 215 w 215"/>
                <a:gd name="T5" fmla="*/ 0 h 151"/>
                <a:gd name="T6" fmla="*/ 119 w 215"/>
                <a:gd name="T7" fmla="*/ 0 h 151"/>
                <a:gd name="T8" fmla="*/ 96 w 215"/>
                <a:gd name="T9" fmla="*/ 9 h 151"/>
                <a:gd name="T10" fmla="*/ 0 w 215"/>
                <a:gd name="T11" fmla="*/ 105 h 151"/>
                <a:gd name="T12" fmla="*/ 46 w 215"/>
                <a:gd name="T13" fmla="*/ 151 h 151"/>
                <a:gd name="T14" fmla="*/ 132 w 215"/>
                <a:gd name="T15" fmla="*/ 6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151">
                  <a:moveTo>
                    <a:pt x="132" y="64"/>
                  </a:moveTo>
                  <a:cubicBezTo>
                    <a:pt x="215" y="64"/>
                    <a:pt x="215" y="64"/>
                    <a:pt x="215" y="64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1" y="0"/>
                    <a:pt x="102" y="3"/>
                    <a:pt x="96" y="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6" y="151"/>
                    <a:pt x="46" y="151"/>
                    <a:pt x="46" y="151"/>
                  </a:cubicBezTo>
                  <a:lnTo>
                    <a:pt x="13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34">
              <a:extLst>
                <a:ext uri="{FF2B5EF4-FFF2-40B4-BE49-F238E27FC236}">
                  <a16:creationId xmlns:a16="http://schemas.microsoft.com/office/drawing/2014/main" id="{6D24ACE6-E968-44DE-9E8C-2F8B1A4CA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475" y="4081463"/>
              <a:ext cx="17621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35">
              <a:extLst>
                <a:ext uri="{FF2B5EF4-FFF2-40B4-BE49-F238E27FC236}">
                  <a16:creationId xmlns:a16="http://schemas.microsoft.com/office/drawing/2014/main" id="{FC3C0F2F-C08F-41C3-9A3F-5A9812070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475" y="4160838"/>
              <a:ext cx="396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36">
              <a:extLst>
                <a:ext uri="{FF2B5EF4-FFF2-40B4-BE49-F238E27FC236}">
                  <a16:creationId xmlns:a16="http://schemas.microsoft.com/office/drawing/2014/main" id="{15DDF973-0630-4D87-A057-5259EC8FB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00" y="4160838"/>
              <a:ext cx="968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37">
              <a:extLst>
                <a:ext uri="{FF2B5EF4-FFF2-40B4-BE49-F238E27FC236}">
                  <a16:creationId xmlns:a16="http://schemas.microsoft.com/office/drawing/2014/main" id="{DC9E6B6C-1272-49B3-8C61-4A6003F96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475" y="4238626"/>
              <a:ext cx="17621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FA663A20-BFD1-48D3-90D6-B31ACFC2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1700" y="5087938"/>
              <a:ext cx="131763" cy="93663"/>
            </a:xfrm>
            <a:custGeom>
              <a:avLst/>
              <a:gdLst>
                <a:gd name="T0" fmla="*/ 83 w 215"/>
                <a:gd name="T1" fmla="*/ 87 h 151"/>
                <a:gd name="T2" fmla="*/ 0 w 215"/>
                <a:gd name="T3" fmla="*/ 87 h 151"/>
                <a:gd name="T4" fmla="*/ 0 w 215"/>
                <a:gd name="T5" fmla="*/ 151 h 151"/>
                <a:gd name="T6" fmla="*/ 96 w 215"/>
                <a:gd name="T7" fmla="*/ 151 h 151"/>
                <a:gd name="T8" fmla="*/ 119 w 215"/>
                <a:gd name="T9" fmla="*/ 142 h 151"/>
                <a:gd name="T10" fmla="*/ 215 w 215"/>
                <a:gd name="T11" fmla="*/ 46 h 151"/>
                <a:gd name="T12" fmla="*/ 169 w 215"/>
                <a:gd name="T13" fmla="*/ 0 h 151"/>
                <a:gd name="T14" fmla="*/ 83 w 215"/>
                <a:gd name="T15" fmla="*/ 8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151">
                  <a:moveTo>
                    <a:pt x="83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6" y="151"/>
                    <a:pt x="96" y="151"/>
                    <a:pt x="96" y="151"/>
                  </a:cubicBezTo>
                  <a:cubicBezTo>
                    <a:pt x="104" y="151"/>
                    <a:pt x="113" y="148"/>
                    <a:pt x="119" y="142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83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39">
              <a:extLst>
                <a:ext uri="{FF2B5EF4-FFF2-40B4-BE49-F238E27FC236}">
                  <a16:creationId xmlns:a16="http://schemas.microsoft.com/office/drawing/2014/main" id="{63443D97-2212-4536-A0B4-7920A46EC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17600" y="5141913"/>
              <a:ext cx="17621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0">
              <a:extLst>
                <a:ext uri="{FF2B5EF4-FFF2-40B4-BE49-F238E27FC236}">
                  <a16:creationId xmlns:a16="http://schemas.microsoft.com/office/drawing/2014/main" id="{87CC77FE-6F44-4680-AEA6-1381D9E59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79488" y="5062538"/>
              <a:ext cx="38100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41">
              <a:extLst>
                <a:ext uri="{FF2B5EF4-FFF2-40B4-BE49-F238E27FC236}">
                  <a16:creationId xmlns:a16="http://schemas.microsoft.com/office/drawing/2014/main" id="{40A97970-3ADB-4B42-A597-B842B8A5D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17600" y="5062538"/>
              <a:ext cx="98425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42">
              <a:extLst>
                <a:ext uri="{FF2B5EF4-FFF2-40B4-BE49-F238E27FC236}">
                  <a16:creationId xmlns:a16="http://schemas.microsoft.com/office/drawing/2014/main" id="{6AB13B5A-6B6C-4992-82A8-3A179BE8B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17600" y="4984751"/>
              <a:ext cx="17621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43">
              <a:extLst>
                <a:ext uri="{FF2B5EF4-FFF2-40B4-BE49-F238E27FC236}">
                  <a16:creationId xmlns:a16="http://schemas.microsoft.com/office/drawing/2014/main" id="{AA952552-1E02-47D1-9BA9-E10D99F4A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62013" y="4710113"/>
              <a:ext cx="430213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0" name="Inhaltsplatzhalter 4">
            <a:extLst>
              <a:ext uri="{FF2B5EF4-FFF2-40B4-BE49-F238E27FC236}">
                <a16:creationId xmlns:a16="http://schemas.microsoft.com/office/drawing/2014/main" id="{CD410B68-932F-4EC9-8D22-B7D4FD6C9FC3}"/>
              </a:ext>
            </a:extLst>
          </p:cNvPr>
          <p:cNvSpPr txBox="1">
            <a:spLocks/>
          </p:cNvSpPr>
          <p:nvPr/>
        </p:nvSpPr>
        <p:spPr>
          <a:xfrm>
            <a:off x="8851023" y="3785169"/>
            <a:ext cx="1849344" cy="76790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000" b="1" dirty="0">
                <a:latin typeface="+mn-lt"/>
              </a:rPr>
              <a:t>Detection de contours</a:t>
            </a:r>
          </a:p>
        </p:txBody>
      </p:sp>
      <p:sp>
        <p:nvSpPr>
          <p:cNvPr id="4" name="TextBox 53">
            <a:extLst>
              <a:ext uri="{FF2B5EF4-FFF2-40B4-BE49-F238E27FC236}">
                <a16:creationId xmlns:a16="http://schemas.microsoft.com/office/drawing/2014/main" id="{5A6D4070-E43E-41E7-A34C-BA2D43E99894}"/>
              </a:ext>
            </a:extLst>
          </p:cNvPr>
          <p:cNvSpPr txBox="1"/>
          <p:nvPr/>
        </p:nvSpPr>
        <p:spPr>
          <a:xfrm>
            <a:off x="3364789" y="5199478"/>
            <a:ext cx="6187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Opérations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de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traitement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d’images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3" name="Oval 106">
            <a:extLst>
              <a:ext uri="{FF2B5EF4-FFF2-40B4-BE49-F238E27FC236}">
                <a16:creationId xmlns:a16="http://schemas.microsoft.com/office/drawing/2014/main" id="{EC4D487B-2F7D-4364-9735-1E7076B70BE9}"/>
              </a:ext>
            </a:extLst>
          </p:cNvPr>
          <p:cNvSpPr/>
          <p:nvPr/>
        </p:nvSpPr>
        <p:spPr>
          <a:xfrm>
            <a:off x="11606563" y="268808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660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accel="20000" decel="6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8" grpId="0"/>
      <p:bldP spid="119" grpId="0" animBg="1"/>
      <p:bldP spid="136" grpId="0"/>
      <p:bldP spid="137" grpId="0" animBg="1"/>
      <p:bldP spid="141" grpId="0"/>
      <p:bldP spid="142" grpId="0" animBg="1"/>
      <p:bldP spid="1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5793026" y="583080"/>
            <a:ext cx="124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OCR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4" name="TextBox 53">
            <a:extLst>
              <a:ext uri="{FF2B5EF4-FFF2-40B4-BE49-F238E27FC236}">
                <a16:creationId xmlns:a16="http://schemas.microsoft.com/office/drawing/2014/main" id="{5A6D4070-E43E-41E7-A34C-BA2D43E99894}"/>
              </a:ext>
            </a:extLst>
          </p:cNvPr>
          <p:cNvSpPr txBox="1"/>
          <p:nvPr/>
        </p:nvSpPr>
        <p:spPr>
          <a:xfrm>
            <a:off x="3579138" y="6274920"/>
            <a:ext cx="553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Les phases d’un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processus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OCR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81" name="Group 39">
            <a:extLst>
              <a:ext uri="{FF2B5EF4-FFF2-40B4-BE49-F238E27FC236}">
                <a16:creationId xmlns:a16="http://schemas.microsoft.com/office/drawing/2014/main" id="{70E115B8-E81A-4B70-9304-007C6A778A40}"/>
              </a:ext>
            </a:extLst>
          </p:cNvPr>
          <p:cNvGrpSpPr/>
          <p:nvPr/>
        </p:nvGrpSpPr>
        <p:grpSpPr>
          <a:xfrm>
            <a:off x="3394512" y="3908234"/>
            <a:ext cx="1870039" cy="1768433"/>
            <a:chOff x="1752600" y="2038350"/>
            <a:chExt cx="1604846" cy="1517650"/>
          </a:xfrm>
        </p:grpSpPr>
        <p:sp>
          <p:nvSpPr>
            <p:cNvPr id="82" name="Block Arc 40">
              <a:extLst>
                <a:ext uri="{FF2B5EF4-FFF2-40B4-BE49-F238E27FC236}">
                  <a16:creationId xmlns:a16="http://schemas.microsoft.com/office/drawing/2014/main" id="{54B16277-C6B1-4C38-929A-816E5D8F76F5}"/>
                </a:ext>
              </a:extLst>
            </p:cNvPr>
            <p:cNvSpPr/>
            <p:nvPr/>
          </p:nvSpPr>
          <p:spPr bwMode="auto">
            <a:xfrm>
              <a:off x="1752600" y="2038350"/>
              <a:ext cx="1517650" cy="1517650"/>
            </a:xfrm>
            <a:prstGeom prst="blockArc">
              <a:avLst>
                <a:gd name="adj1" fmla="val 3555861"/>
                <a:gd name="adj2" fmla="val 19907927"/>
                <a:gd name="adj3" fmla="val 11294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Isosceles Triangle 41">
              <a:extLst>
                <a:ext uri="{FF2B5EF4-FFF2-40B4-BE49-F238E27FC236}">
                  <a16:creationId xmlns:a16="http://schemas.microsoft.com/office/drawing/2014/main" id="{946640FB-B339-4000-8987-3E166EB743AA}"/>
                </a:ext>
              </a:extLst>
            </p:cNvPr>
            <p:cNvSpPr/>
            <p:nvPr/>
          </p:nvSpPr>
          <p:spPr bwMode="auto">
            <a:xfrm rot="9090263">
              <a:off x="2949493" y="2463183"/>
              <a:ext cx="407953" cy="237388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42">
            <a:extLst>
              <a:ext uri="{FF2B5EF4-FFF2-40B4-BE49-F238E27FC236}">
                <a16:creationId xmlns:a16="http://schemas.microsoft.com/office/drawing/2014/main" id="{BA8F2866-7F02-4440-B4EA-B8FBE6E29C5E}"/>
              </a:ext>
            </a:extLst>
          </p:cNvPr>
          <p:cNvGrpSpPr/>
          <p:nvPr/>
        </p:nvGrpSpPr>
        <p:grpSpPr>
          <a:xfrm flipV="1">
            <a:off x="4835245" y="4046969"/>
            <a:ext cx="1870039" cy="1768433"/>
            <a:chOff x="3559423" y="2038350"/>
            <a:chExt cx="1604846" cy="1517650"/>
          </a:xfrm>
          <a:solidFill>
            <a:schemeClr val="accent2"/>
          </a:solidFill>
        </p:grpSpPr>
        <p:sp>
          <p:nvSpPr>
            <p:cNvPr id="85" name="Block Arc 43">
              <a:extLst>
                <a:ext uri="{FF2B5EF4-FFF2-40B4-BE49-F238E27FC236}">
                  <a16:creationId xmlns:a16="http://schemas.microsoft.com/office/drawing/2014/main" id="{50EB149D-E599-4243-81A8-04EC4ACFA676}"/>
                </a:ext>
              </a:extLst>
            </p:cNvPr>
            <p:cNvSpPr/>
            <p:nvPr/>
          </p:nvSpPr>
          <p:spPr bwMode="auto"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Isosceles Triangle 44">
              <a:extLst>
                <a:ext uri="{FF2B5EF4-FFF2-40B4-BE49-F238E27FC236}">
                  <a16:creationId xmlns:a16="http://schemas.microsoft.com/office/drawing/2014/main" id="{F7559DF2-C7FF-4BB0-AFD2-43BE4BDB01C7}"/>
                </a:ext>
              </a:extLst>
            </p:cNvPr>
            <p:cNvSpPr/>
            <p:nvPr/>
          </p:nvSpPr>
          <p:spPr bwMode="auto">
            <a:xfrm rot="9090263">
              <a:off x="4756316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7" name="Group 45">
            <a:extLst>
              <a:ext uri="{FF2B5EF4-FFF2-40B4-BE49-F238E27FC236}">
                <a16:creationId xmlns:a16="http://schemas.microsoft.com/office/drawing/2014/main" id="{AE0C2B6C-99A2-44FB-B92D-DF92D26CE1A5}"/>
              </a:ext>
            </a:extLst>
          </p:cNvPr>
          <p:cNvGrpSpPr/>
          <p:nvPr/>
        </p:nvGrpSpPr>
        <p:grpSpPr>
          <a:xfrm>
            <a:off x="6273758" y="3913777"/>
            <a:ext cx="1870039" cy="1768433"/>
            <a:chOff x="3559423" y="2038350"/>
            <a:chExt cx="1604846" cy="1517650"/>
          </a:xfrm>
          <a:solidFill>
            <a:srgbClr val="073027"/>
          </a:solidFill>
        </p:grpSpPr>
        <p:sp>
          <p:nvSpPr>
            <p:cNvPr id="88" name="Block Arc 46">
              <a:extLst>
                <a:ext uri="{FF2B5EF4-FFF2-40B4-BE49-F238E27FC236}">
                  <a16:creationId xmlns:a16="http://schemas.microsoft.com/office/drawing/2014/main" id="{C398A225-3572-4A3A-B463-59D44211D4A7}"/>
                </a:ext>
              </a:extLst>
            </p:cNvPr>
            <p:cNvSpPr/>
            <p:nvPr/>
          </p:nvSpPr>
          <p:spPr bwMode="auto"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Isosceles Triangle 47">
              <a:extLst>
                <a:ext uri="{FF2B5EF4-FFF2-40B4-BE49-F238E27FC236}">
                  <a16:creationId xmlns:a16="http://schemas.microsoft.com/office/drawing/2014/main" id="{73A1B78B-E9F1-4282-88FC-6B8F852AE6E8}"/>
                </a:ext>
              </a:extLst>
            </p:cNvPr>
            <p:cNvSpPr/>
            <p:nvPr/>
          </p:nvSpPr>
          <p:spPr bwMode="auto">
            <a:xfrm rot="9090263">
              <a:off x="4756316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0" name="Group 48">
            <a:extLst>
              <a:ext uri="{FF2B5EF4-FFF2-40B4-BE49-F238E27FC236}">
                <a16:creationId xmlns:a16="http://schemas.microsoft.com/office/drawing/2014/main" id="{3EFC67AD-6E1F-4821-9326-CBA8AD8AB01C}"/>
              </a:ext>
            </a:extLst>
          </p:cNvPr>
          <p:cNvGrpSpPr/>
          <p:nvPr/>
        </p:nvGrpSpPr>
        <p:grpSpPr>
          <a:xfrm flipV="1">
            <a:off x="7712827" y="4046969"/>
            <a:ext cx="1870039" cy="1768433"/>
            <a:chOff x="3559423" y="2038350"/>
            <a:chExt cx="1604846" cy="1517650"/>
          </a:xfrm>
          <a:solidFill>
            <a:schemeClr val="accent4"/>
          </a:solidFill>
        </p:grpSpPr>
        <p:sp>
          <p:nvSpPr>
            <p:cNvPr id="91" name="Block Arc 49">
              <a:extLst>
                <a:ext uri="{FF2B5EF4-FFF2-40B4-BE49-F238E27FC236}">
                  <a16:creationId xmlns:a16="http://schemas.microsoft.com/office/drawing/2014/main" id="{DC51C0C8-6EB4-4EFE-942B-5DC14F31F813}"/>
                </a:ext>
              </a:extLst>
            </p:cNvPr>
            <p:cNvSpPr/>
            <p:nvPr/>
          </p:nvSpPr>
          <p:spPr bwMode="auto">
            <a:xfrm>
              <a:off x="3559423" y="2038350"/>
              <a:ext cx="1517650" cy="1517650"/>
            </a:xfrm>
            <a:prstGeom prst="blockArc">
              <a:avLst>
                <a:gd name="adj1" fmla="val 9481174"/>
                <a:gd name="adj2" fmla="val 19907927"/>
                <a:gd name="adj3" fmla="val 11294"/>
              </a:avLst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Isosceles Triangle 50">
              <a:extLst>
                <a:ext uri="{FF2B5EF4-FFF2-40B4-BE49-F238E27FC236}">
                  <a16:creationId xmlns:a16="http://schemas.microsoft.com/office/drawing/2014/main" id="{CCA58E6C-EE9B-494E-911A-01C8B6D3FA56}"/>
                </a:ext>
              </a:extLst>
            </p:cNvPr>
            <p:cNvSpPr/>
            <p:nvPr/>
          </p:nvSpPr>
          <p:spPr bwMode="auto">
            <a:xfrm rot="9090263">
              <a:off x="4756316" y="2463183"/>
              <a:ext cx="407953" cy="237388"/>
            </a:xfrm>
            <a:prstGeom prst="triangle">
              <a:avLst/>
            </a:prstGeom>
            <a:grpFill/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4" name="Oval 52">
            <a:extLst>
              <a:ext uri="{FF2B5EF4-FFF2-40B4-BE49-F238E27FC236}">
                <a16:creationId xmlns:a16="http://schemas.microsoft.com/office/drawing/2014/main" id="{E5FDC16B-41EF-4A13-94F4-4AFEE04B2810}"/>
              </a:ext>
            </a:extLst>
          </p:cNvPr>
          <p:cNvSpPr/>
          <p:nvPr/>
        </p:nvSpPr>
        <p:spPr>
          <a:xfrm>
            <a:off x="3764399" y="4289473"/>
            <a:ext cx="1005956" cy="10059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01</a:t>
            </a:r>
          </a:p>
        </p:txBody>
      </p:sp>
      <p:sp>
        <p:nvSpPr>
          <p:cNvPr id="95" name="Oval 53">
            <a:extLst>
              <a:ext uri="{FF2B5EF4-FFF2-40B4-BE49-F238E27FC236}">
                <a16:creationId xmlns:a16="http://schemas.microsoft.com/office/drawing/2014/main" id="{30709703-2487-4530-A350-9099D324349B}"/>
              </a:ext>
            </a:extLst>
          </p:cNvPr>
          <p:cNvSpPr/>
          <p:nvPr/>
        </p:nvSpPr>
        <p:spPr>
          <a:xfrm>
            <a:off x="6625284" y="4289471"/>
            <a:ext cx="1005956" cy="1005955"/>
          </a:xfrm>
          <a:prstGeom prst="ellipse">
            <a:avLst/>
          </a:prstGeom>
          <a:solidFill>
            <a:srgbClr val="07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03</a:t>
            </a:r>
          </a:p>
        </p:txBody>
      </p:sp>
      <p:sp>
        <p:nvSpPr>
          <p:cNvPr id="97" name="Oval 55">
            <a:extLst>
              <a:ext uri="{FF2B5EF4-FFF2-40B4-BE49-F238E27FC236}">
                <a16:creationId xmlns:a16="http://schemas.microsoft.com/office/drawing/2014/main" id="{C84F7800-8056-48E8-A1B8-F4841823BC3A}"/>
              </a:ext>
            </a:extLst>
          </p:cNvPr>
          <p:cNvSpPr/>
          <p:nvPr/>
        </p:nvSpPr>
        <p:spPr>
          <a:xfrm>
            <a:off x="8082714" y="4428206"/>
            <a:ext cx="1005956" cy="10059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04</a:t>
            </a:r>
          </a:p>
        </p:txBody>
      </p:sp>
      <p:sp>
        <p:nvSpPr>
          <p:cNvPr id="98" name="Oval 56">
            <a:extLst>
              <a:ext uri="{FF2B5EF4-FFF2-40B4-BE49-F238E27FC236}">
                <a16:creationId xmlns:a16="http://schemas.microsoft.com/office/drawing/2014/main" id="{D77E4677-4AB1-4B97-8EB0-0C93E471800D}"/>
              </a:ext>
            </a:extLst>
          </p:cNvPr>
          <p:cNvSpPr/>
          <p:nvPr/>
        </p:nvSpPr>
        <p:spPr>
          <a:xfrm>
            <a:off x="5190892" y="4428205"/>
            <a:ext cx="1005956" cy="10059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02</a:t>
            </a:r>
          </a:p>
        </p:txBody>
      </p:sp>
      <p:sp>
        <p:nvSpPr>
          <p:cNvPr id="99" name="Inhaltsplatzhalter 4">
            <a:extLst>
              <a:ext uri="{FF2B5EF4-FFF2-40B4-BE49-F238E27FC236}">
                <a16:creationId xmlns:a16="http://schemas.microsoft.com/office/drawing/2014/main" id="{7180B464-E0A7-4CF7-9CDF-9878876943B4}"/>
              </a:ext>
            </a:extLst>
          </p:cNvPr>
          <p:cNvSpPr txBox="1">
            <a:spLocks/>
          </p:cNvSpPr>
          <p:nvPr/>
        </p:nvSpPr>
        <p:spPr>
          <a:xfrm>
            <a:off x="4337334" y="5813951"/>
            <a:ext cx="259056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400" b="1" dirty="0">
                <a:solidFill>
                  <a:schemeClr val="accent2"/>
                </a:solidFill>
                <a:latin typeface="+mj-lt"/>
              </a:rPr>
              <a:t>Segmentation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0" name="Inhaltsplatzhalter 4">
            <a:extLst>
              <a:ext uri="{FF2B5EF4-FFF2-40B4-BE49-F238E27FC236}">
                <a16:creationId xmlns:a16="http://schemas.microsoft.com/office/drawing/2014/main" id="{B8E5B05A-3568-4008-9F60-B897A6B853A1}"/>
              </a:ext>
            </a:extLst>
          </p:cNvPr>
          <p:cNvSpPr txBox="1">
            <a:spLocks/>
          </p:cNvSpPr>
          <p:nvPr/>
        </p:nvSpPr>
        <p:spPr>
          <a:xfrm>
            <a:off x="2876764" y="3392396"/>
            <a:ext cx="259056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400" b="1" dirty="0" err="1">
                <a:solidFill>
                  <a:schemeClr val="accent1"/>
                </a:solidFill>
                <a:latin typeface="+mj-lt"/>
              </a:rPr>
              <a:t>Prétraitement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1" name="Inhaltsplatzhalter 4">
            <a:extLst>
              <a:ext uri="{FF2B5EF4-FFF2-40B4-BE49-F238E27FC236}">
                <a16:creationId xmlns:a16="http://schemas.microsoft.com/office/drawing/2014/main" id="{79941B16-EB9D-4A6D-9B87-CAAEE2C1A5A3}"/>
              </a:ext>
            </a:extLst>
          </p:cNvPr>
          <p:cNvSpPr txBox="1">
            <a:spLocks/>
          </p:cNvSpPr>
          <p:nvPr/>
        </p:nvSpPr>
        <p:spPr>
          <a:xfrm>
            <a:off x="7217456" y="5813950"/>
            <a:ext cx="259056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400" b="1" dirty="0">
                <a:solidFill>
                  <a:schemeClr val="accent4"/>
                </a:solidFill>
                <a:latin typeface="+mj-lt"/>
              </a:rPr>
              <a:t>Post-</a:t>
            </a:r>
            <a:r>
              <a:rPr lang="en-US" sz="1400" b="1" dirty="0" err="1">
                <a:solidFill>
                  <a:schemeClr val="accent4"/>
                </a:solidFill>
                <a:latin typeface="+mj-lt"/>
              </a:rPr>
              <a:t>traitement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2" name="Inhaltsplatzhalter 4">
            <a:extLst>
              <a:ext uri="{FF2B5EF4-FFF2-40B4-BE49-F238E27FC236}">
                <a16:creationId xmlns:a16="http://schemas.microsoft.com/office/drawing/2014/main" id="{9406D688-A055-40A8-8636-370F26625282}"/>
              </a:ext>
            </a:extLst>
          </p:cNvPr>
          <p:cNvSpPr txBox="1">
            <a:spLocks/>
          </p:cNvSpPr>
          <p:nvPr/>
        </p:nvSpPr>
        <p:spPr>
          <a:xfrm>
            <a:off x="5863570" y="3376859"/>
            <a:ext cx="2590562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900"/>
              </a:spcAft>
              <a:buNone/>
            </a:pPr>
            <a:r>
              <a:rPr lang="en-US" sz="1400" b="1" dirty="0">
                <a:solidFill>
                  <a:srgbClr val="073027"/>
                </a:solidFill>
                <a:latin typeface="+mj-lt"/>
              </a:rPr>
              <a:t>Reconnaissance de </a:t>
            </a:r>
            <a:r>
              <a:rPr lang="en-US" sz="1400" b="1" dirty="0" err="1">
                <a:solidFill>
                  <a:srgbClr val="073027"/>
                </a:solidFill>
                <a:latin typeface="+mj-lt"/>
              </a:rPr>
              <a:t>caractères</a:t>
            </a:r>
            <a:endParaRPr lang="en-US" sz="1400" b="1" dirty="0">
              <a:solidFill>
                <a:srgbClr val="073027"/>
              </a:solidFill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9442CD-9439-4D76-999A-DD396AEA6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53369" y="1488795"/>
            <a:ext cx="3964084" cy="1945904"/>
          </a:xfrm>
          <a:prstGeom prst="rect">
            <a:avLst/>
          </a:prstGeom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DEF9148D-93C4-4377-817A-CA974184FA69}"/>
              </a:ext>
            </a:extLst>
          </p:cNvPr>
          <p:cNvSpPr/>
          <p:nvPr/>
        </p:nvSpPr>
        <p:spPr>
          <a:xfrm>
            <a:off x="11585355" y="268808"/>
            <a:ext cx="328890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908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7" grpId="0" animBg="1"/>
      <p:bldP spid="98" grpId="0" animBg="1"/>
      <p:bldP spid="99" grpId="0"/>
      <p:bldP spid="100" grpId="0"/>
      <p:bldP spid="101" grpId="0"/>
      <p:bldP spid="1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0B8410C-CB32-4192-85C8-F9FA083F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950" y="908367"/>
            <a:ext cx="2412699" cy="32225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820265" y="583080"/>
            <a:ext cx="7194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Apprentissage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automatique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4" name="TextBox 53">
            <a:extLst>
              <a:ext uri="{FF2B5EF4-FFF2-40B4-BE49-F238E27FC236}">
                <a16:creationId xmlns:a16="http://schemas.microsoft.com/office/drawing/2014/main" id="{5A6D4070-E43E-41E7-A34C-BA2D43E99894}"/>
              </a:ext>
            </a:extLst>
          </p:cNvPr>
          <p:cNvSpPr txBox="1"/>
          <p:nvPr/>
        </p:nvSpPr>
        <p:spPr>
          <a:xfrm>
            <a:off x="3720334" y="6102242"/>
            <a:ext cx="5394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Les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méthodes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d’apprentissage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1" name="Rounded Rectangle 1">
            <a:extLst>
              <a:ext uri="{FF2B5EF4-FFF2-40B4-BE49-F238E27FC236}">
                <a16:creationId xmlns:a16="http://schemas.microsoft.com/office/drawing/2014/main" id="{BF95A080-49AF-490E-9309-740B2B2EBD2C}"/>
              </a:ext>
            </a:extLst>
          </p:cNvPr>
          <p:cNvSpPr/>
          <p:nvPr/>
        </p:nvSpPr>
        <p:spPr bwMode="auto">
          <a:xfrm>
            <a:off x="2358475" y="3969251"/>
            <a:ext cx="2667000" cy="1645627"/>
          </a:xfrm>
          <a:prstGeom prst="roundRect">
            <a:avLst>
              <a:gd name="adj" fmla="val 2440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2" name="Rounded Rectangle 19">
            <a:extLst>
              <a:ext uri="{FF2B5EF4-FFF2-40B4-BE49-F238E27FC236}">
                <a16:creationId xmlns:a16="http://schemas.microsoft.com/office/drawing/2014/main" id="{6C4B9C4C-AC02-4434-A25D-040C436C237E}"/>
              </a:ext>
            </a:extLst>
          </p:cNvPr>
          <p:cNvSpPr/>
          <p:nvPr/>
        </p:nvSpPr>
        <p:spPr bwMode="auto">
          <a:xfrm>
            <a:off x="5209157" y="3969251"/>
            <a:ext cx="2667000" cy="1645627"/>
          </a:xfrm>
          <a:prstGeom prst="roundRect">
            <a:avLst>
              <a:gd name="adj" fmla="val 2440"/>
            </a:avLst>
          </a:prstGeom>
          <a:solidFill>
            <a:srgbClr val="EF46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5" name="Rounded Rectangle 20">
            <a:extLst>
              <a:ext uri="{FF2B5EF4-FFF2-40B4-BE49-F238E27FC236}">
                <a16:creationId xmlns:a16="http://schemas.microsoft.com/office/drawing/2014/main" id="{1B5A0A7B-F983-4DD3-A500-7365A2D1D056}"/>
              </a:ext>
            </a:extLst>
          </p:cNvPr>
          <p:cNvSpPr/>
          <p:nvPr/>
        </p:nvSpPr>
        <p:spPr bwMode="auto">
          <a:xfrm>
            <a:off x="8059838" y="3969251"/>
            <a:ext cx="2667000" cy="1645627"/>
          </a:xfrm>
          <a:prstGeom prst="roundRect">
            <a:avLst>
              <a:gd name="adj" fmla="val 1932"/>
            </a:avLst>
          </a:prstGeom>
          <a:solidFill>
            <a:srgbClr val="073027"/>
          </a:solidFill>
          <a:ln w="9525">
            <a:solidFill>
              <a:srgbClr val="073027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6" name="Oval 16">
            <a:extLst>
              <a:ext uri="{FF2B5EF4-FFF2-40B4-BE49-F238E27FC236}">
                <a16:creationId xmlns:a16="http://schemas.microsoft.com/office/drawing/2014/main" id="{C20FA573-A487-40B2-A56F-E84A79141A40}"/>
              </a:ext>
            </a:extLst>
          </p:cNvPr>
          <p:cNvSpPr/>
          <p:nvPr/>
        </p:nvSpPr>
        <p:spPr bwMode="auto">
          <a:xfrm>
            <a:off x="3206200" y="3445123"/>
            <a:ext cx="971550" cy="97155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55E61526-66EF-4A8C-9B1B-1F0EF1F25536}"/>
              </a:ext>
            </a:extLst>
          </p:cNvPr>
          <p:cNvSpPr txBox="1">
            <a:spLocks/>
          </p:cNvSpPr>
          <p:nvPr/>
        </p:nvSpPr>
        <p:spPr>
          <a:xfrm>
            <a:off x="2434675" y="4482306"/>
            <a:ext cx="2495549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 err="1">
                <a:latin typeface="+mj-lt"/>
              </a:rPr>
              <a:t>Apprentissage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supervisé</a:t>
            </a:r>
            <a:br>
              <a:rPr lang="en-US" sz="1100" dirty="0">
                <a:latin typeface="+mj-lt"/>
              </a:rPr>
            </a:br>
            <a:r>
              <a:rPr lang="en-US" sz="1050" dirty="0">
                <a:latin typeface="+mj-lt"/>
              </a:rPr>
              <a:t>.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619E9B1F-B28D-4ACD-8AA1-A331B77F617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442979" y="3683651"/>
            <a:ext cx="497992" cy="494494"/>
          </a:xfrm>
          <a:custGeom>
            <a:avLst/>
            <a:gdLst>
              <a:gd name="T0" fmla="*/ 2120 w 3986"/>
              <a:gd name="T1" fmla="*/ 444 h 3956"/>
              <a:gd name="T2" fmla="*/ 1803 w 3986"/>
              <a:gd name="T3" fmla="*/ 559 h 3956"/>
              <a:gd name="T4" fmla="*/ 1524 w 3986"/>
              <a:gd name="T5" fmla="*/ 765 h 3956"/>
              <a:gd name="T6" fmla="*/ 1316 w 3986"/>
              <a:gd name="T7" fmla="*/ 1043 h 3956"/>
              <a:gd name="T8" fmla="*/ 1200 w 3986"/>
              <a:gd name="T9" fmla="*/ 1358 h 3956"/>
              <a:gd name="T10" fmla="*/ 1177 w 3986"/>
              <a:gd name="T11" fmla="*/ 1688 h 3956"/>
              <a:gd name="T12" fmla="*/ 1246 w 3986"/>
              <a:gd name="T13" fmla="*/ 2012 h 3956"/>
              <a:gd name="T14" fmla="*/ 1408 w 3986"/>
              <a:gd name="T15" fmla="*/ 2311 h 3956"/>
              <a:gd name="T16" fmla="*/ 1658 w 3986"/>
              <a:gd name="T17" fmla="*/ 2558 h 3956"/>
              <a:gd name="T18" fmla="*/ 1959 w 3986"/>
              <a:gd name="T19" fmla="*/ 2719 h 3956"/>
              <a:gd name="T20" fmla="*/ 2286 w 3986"/>
              <a:gd name="T21" fmla="*/ 2787 h 3956"/>
              <a:gd name="T22" fmla="*/ 2618 w 3986"/>
              <a:gd name="T23" fmla="*/ 2765 h 3956"/>
              <a:gd name="T24" fmla="*/ 2934 w 3986"/>
              <a:gd name="T25" fmla="*/ 2650 h 3956"/>
              <a:gd name="T26" fmla="*/ 3214 w 3986"/>
              <a:gd name="T27" fmla="*/ 2443 h 3956"/>
              <a:gd name="T28" fmla="*/ 3422 w 3986"/>
              <a:gd name="T29" fmla="*/ 2166 h 3956"/>
              <a:gd name="T30" fmla="*/ 3538 w 3986"/>
              <a:gd name="T31" fmla="*/ 1852 h 3956"/>
              <a:gd name="T32" fmla="*/ 3561 w 3986"/>
              <a:gd name="T33" fmla="*/ 1522 h 3956"/>
              <a:gd name="T34" fmla="*/ 3491 w 3986"/>
              <a:gd name="T35" fmla="*/ 1197 h 3956"/>
              <a:gd name="T36" fmla="*/ 3330 w 3986"/>
              <a:gd name="T37" fmla="*/ 898 h 3956"/>
              <a:gd name="T38" fmla="*/ 3080 w 3986"/>
              <a:gd name="T39" fmla="*/ 651 h 3956"/>
              <a:gd name="T40" fmla="*/ 2780 w 3986"/>
              <a:gd name="T41" fmla="*/ 490 h 3956"/>
              <a:gd name="T42" fmla="*/ 2453 w 3986"/>
              <a:gd name="T43" fmla="*/ 421 h 3956"/>
              <a:gd name="T44" fmla="*/ 2560 w 3986"/>
              <a:gd name="T45" fmla="*/ 11 h 3956"/>
              <a:gd name="T46" fmla="*/ 2933 w 3986"/>
              <a:gd name="T47" fmla="*/ 100 h 3956"/>
              <a:gd name="T48" fmla="*/ 3280 w 3986"/>
              <a:gd name="T49" fmla="*/ 278 h 3956"/>
              <a:gd name="T50" fmla="*/ 3583 w 3986"/>
              <a:gd name="T51" fmla="*/ 543 h 3956"/>
              <a:gd name="T52" fmla="*/ 3806 w 3986"/>
              <a:gd name="T53" fmla="*/ 868 h 3956"/>
              <a:gd name="T54" fmla="*/ 3941 w 3986"/>
              <a:gd name="T55" fmla="*/ 1228 h 3956"/>
              <a:gd name="T56" fmla="*/ 3986 w 3986"/>
              <a:gd name="T57" fmla="*/ 1604 h 3956"/>
              <a:gd name="T58" fmla="*/ 3941 w 3986"/>
              <a:gd name="T59" fmla="*/ 1981 h 3956"/>
              <a:gd name="T60" fmla="*/ 3806 w 3986"/>
              <a:gd name="T61" fmla="*/ 2341 h 3956"/>
              <a:gd name="T62" fmla="*/ 3583 w 3986"/>
              <a:gd name="T63" fmla="*/ 2667 h 3956"/>
              <a:gd name="T64" fmla="*/ 3269 w 3986"/>
              <a:gd name="T65" fmla="*/ 2941 h 3956"/>
              <a:gd name="T66" fmla="*/ 2906 w 3986"/>
              <a:gd name="T67" fmla="*/ 3121 h 3956"/>
              <a:gd name="T68" fmla="*/ 2520 w 3986"/>
              <a:gd name="T69" fmla="*/ 3204 h 3956"/>
              <a:gd name="T70" fmla="*/ 2126 w 3986"/>
              <a:gd name="T71" fmla="*/ 3188 h 3956"/>
              <a:gd name="T72" fmla="*/ 1743 w 3986"/>
              <a:gd name="T73" fmla="*/ 3075 h 3956"/>
              <a:gd name="T74" fmla="*/ 1550 w 3986"/>
              <a:gd name="T75" fmla="*/ 2977 h 3956"/>
              <a:gd name="T76" fmla="*/ 1495 w 3986"/>
              <a:gd name="T77" fmla="*/ 2981 h 3956"/>
              <a:gd name="T78" fmla="*/ 574 w 3986"/>
              <a:gd name="T79" fmla="*/ 3876 h 3956"/>
              <a:gd name="T80" fmla="*/ 400 w 3986"/>
              <a:gd name="T81" fmla="*/ 3951 h 3956"/>
              <a:gd name="T82" fmla="*/ 227 w 3986"/>
              <a:gd name="T83" fmla="*/ 3939 h 3956"/>
              <a:gd name="T84" fmla="*/ 90 w 3986"/>
              <a:gd name="T85" fmla="*/ 3843 h 3956"/>
              <a:gd name="T86" fmla="*/ 6 w 3986"/>
              <a:gd name="T87" fmla="*/ 3689 h 3956"/>
              <a:gd name="T88" fmla="*/ 17 w 3986"/>
              <a:gd name="T89" fmla="*/ 3515 h 3956"/>
              <a:gd name="T90" fmla="*/ 112 w 3986"/>
              <a:gd name="T91" fmla="*/ 3345 h 3956"/>
              <a:gd name="T92" fmla="*/ 168 w 3986"/>
              <a:gd name="T93" fmla="*/ 3287 h 3956"/>
              <a:gd name="T94" fmla="*/ 247 w 3986"/>
              <a:gd name="T95" fmla="*/ 3208 h 3956"/>
              <a:gd name="T96" fmla="*/ 371 w 3986"/>
              <a:gd name="T97" fmla="*/ 3084 h 3956"/>
              <a:gd name="T98" fmla="*/ 522 w 3986"/>
              <a:gd name="T99" fmla="*/ 2935 h 3956"/>
              <a:gd name="T100" fmla="*/ 680 w 3986"/>
              <a:gd name="T101" fmla="*/ 2778 h 3956"/>
              <a:gd name="T102" fmla="*/ 828 w 3986"/>
              <a:gd name="T103" fmla="*/ 2631 h 3956"/>
              <a:gd name="T104" fmla="*/ 949 w 3986"/>
              <a:gd name="T105" fmla="*/ 2511 h 3956"/>
              <a:gd name="T106" fmla="*/ 991 w 3986"/>
              <a:gd name="T107" fmla="*/ 2441 h 3956"/>
              <a:gd name="T108" fmla="*/ 983 w 3986"/>
              <a:gd name="T109" fmla="*/ 2407 h 3956"/>
              <a:gd name="T110" fmla="*/ 818 w 3986"/>
              <a:gd name="T111" fmla="*/ 2039 h 3956"/>
              <a:gd name="T112" fmla="*/ 754 w 3986"/>
              <a:gd name="T113" fmla="*/ 1650 h 3956"/>
              <a:gd name="T114" fmla="*/ 788 w 3986"/>
              <a:gd name="T115" fmla="*/ 1260 h 3956"/>
              <a:gd name="T116" fmla="*/ 921 w 3986"/>
              <a:gd name="T117" fmla="*/ 887 h 3956"/>
              <a:gd name="T118" fmla="*/ 1152 w 3986"/>
              <a:gd name="T119" fmla="*/ 547 h 3956"/>
              <a:gd name="T120" fmla="*/ 1458 w 3986"/>
              <a:gd name="T121" fmla="*/ 278 h 3956"/>
              <a:gd name="T122" fmla="*/ 1806 w 3986"/>
              <a:gd name="T123" fmla="*/ 100 h 3956"/>
              <a:gd name="T124" fmla="*/ 2178 w 3986"/>
              <a:gd name="T125" fmla="*/ 11 h 3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86" h="3956">
                <a:moveTo>
                  <a:pt x="2369" y="419"/>
                </a:moveTo>
                <a:lnTo>
                  <a:pt x="2286" y="421"/>
                </a:lnTo>
                <a:lnTo>
                  <a:pt x="2202" y="430"/>
                </a:lnTo>
                <a:lnTo>
                  <a:pt x="2120" y="444"/>
                </a:lnTo>
                <a:lnTo>
                  <a:pt x="2038" y="465"/>
                </a:lnTo>
                <a:lnTo>
                  <a:pt x="1959" y="490"/>
                </a:lnTo>
                <a:lnTo>
                  <a:pt x="1880" y="521"/>
                </a:lnTo>
                <a:lnTo>
                  <a:pt x="1803" y="559"/>
                </a:lnTo>
                <a:lnTo>
                  <a:pt x="1729" y="602"/>
                </a:lnTo>
                <a:lnTo>
                  <a:pt x="1658" y="651"/>
                </a:lnTo>
                <a:lnTo>
                  <a:pt x="1589" y="705"/>
                </a:lnTo>
                <a:lnTo>
                  <a:pt x="1524" y="765"/>
                </a:lnTo>
                <a:lnTo>
                  <a:pt x="1463" y="830"/>
                </a:lnTo>
                <a:lnTo>
                  <a:pt x="1408" y="898"/>
                </a:lnTo>
                <a:lnTo>
                  <a:pt x="1360" y="969"/>
                </a:lnTo>
                <a:lnTo>
                  <a:pt x="1316" y="1043"/>
                </a:lnTo>
                <a:lnTo>
                  <a:pt x="1278" y="1119"/>
                </a:lnTo>
                <a:lnTo>
                  <a:pt x="1246" y="1197"/>
                </a:lnTo>
                <a:lnTo>
                  <a:pt x="1221" y="1277"/>
                </a:lnTo>
                <a:lnTo>
                  <a:pt x="1200" y="1358"/>
                </a:lnTo>
                <a:lnTo>
                  <a:pt x="1186" y="1439"/>
                </a:lnTo>
                <a:lnTo>
                  <a:pt x="1177" y="1522"/>
                </a:lnTo>
                <a:lnTo>
                  <a:pt x="1175" y="1604"/>
                </a:lnTo>
                <a:lnTo>
                  <a:pt x="1177" y="1688"/>
                </a:lnTo>
                <a:lnTo>
                  <a:pt x="1186" y="1770"/>
                </a:lnTo>
                <a:lnTo>
                  <a:pt x="1200" y="1852"/>
                </a:lnTo>
                <a:lnTo>
                  <a:pt x="1221" y="1933"/>
                </a:lnTo>
                <a:lnTo>
                  <a:pt x="1246" y="2012"/>
                </a:lnTo>
                <a:lnTo>
                  <a:pt x="1278" y="2090"/>
                </a:lnTo>
                <a:lnTo>
                  <a:pt x="1316" y="2166"/>
                </a:lnTo>
                <a:lnTo>
                  <a:pt x="1360" y="2239"/>
                </a:lnTo>
                <a:lnTo>
                  <a:pt x="1408" y="2311"/>
                </a:lnTo>
                <a:lnTo>
                  <a:pt x="1463" y="2379"/>
                </a:lnTo>
                <a:lnTo>
                  <a:pt x="1524" y="2443"/>
                </a:lnTo>
                <a:lnTo>
                  <a:pt x="1589" y="2504"/>
                </a:lnTo>
                <a:lnTo>
                  <a:pt x="1658" y="2558"/>
                </a:lnTo>
                <a:lnTo>
                  <a:pt x="1729" y="2608"/>
                </a:lnTo>
                <a:lnTo>
                  <a:pt x="1803" y="2650"/>
                </a:lnTo>
                <a:lnTo>
                  <a:pt x="1880" y="2687"/>
                </a:lnTo>
                <a:lnTo>
                  <a:pt x="1959" y="2719"/>
                </a:lnTo>
                <a:lnTo>
                  <a:pt x="2038" y="2745"/>
                </a:lnTo>
                <a:lnTo>
                  <a:pt x="2120" y="2765"/>
                </a:lnTo>
                <a:lnTo>
                  <a:pt x="2202" y="2779"/>
                </a:lnTo>
                <a:lnTo>
                  <a:pt x="2286" y="2787"/>
                </a:lnTo>
                <a:lnTo>
                  <a:pt x="2369" y="2791"/>
                </a:lnTo>
                <a:lnTo>
                  <a:pt x="2453" y="2787"/>
                </a:lnTo>
                <a:lnTo>
                  <a:pt x="2536" y="2779"/>
                </a:lnTo>
                <a:lnTo>
                  <a:pt x="2618" y="2765"/>
                </a:lnTo>
                <a:lnTo>
                  <a:pt x="2700" y="2745"/>
                </a:lnTo>
                <a:lnTo>
                  <a:pt x="2780" y="2719"/>
                </a:lnTo>
                <a:lnTo>
                  <a:pt x="2858" y="2687"/>
                </a:lnTo>
                <a:lnTo>
                  <a:pt x="2934" y="2650"/>
                </a:lnTo>
                <a:lnTo>
                  <a:pt x="3009" y="2608"/>
                </a:lnTo>
                <a:lnTo>
                  <a:pt x="3080" y="2558"/>
                </a:lnTo>
                <a:lnTo>
                  <a:pt x="3148" y="2504"/>
                </a:lnTo>
                <a:lnTo>
                  <a:pt x="3214" y="2443"/>
                </a:lnTo>
                <a:lnTo>
                  <a:pt x="3275" y="2379"/>
                </a:lnTo>
                <a:lnTo>
                  <a:pt x="3330" y="2311"/>
                </a:lnTo>
                <a:lnTo>
                  <a:pt x="3378" y="2239"/>
                </a:lnTo>
                <a:lnTo>
                  <a:pt x="3422" y="2166"/>
                </a:lnTo>
                <a:lnTo>
                  <a:pt x="3460" y="2090"/>
                </a:lnTo>
                <a:lnTo>
                  <a:pt x="3491" y="2012"/>
                </a:lnTo>
                <a:lnTo>
                  <a:pt x="3517" y="1933"/>
                </a:lnTo>
                <a:lnTo>
                  <a:pt x="3538" y="1852"/>
                </a:lnTo>
                <a:lnTo>
                  <a:pt x="3552" y="1770"/>
                </a:lnTo>
                <a:lnTo>
                  <a:pt x="3561" y="1688"/>
                </a:lnTo>
                <a:lnTo>
                  <a:pt x="3563" y="1604"/>
                </a:lnTo>
                <a:lnTo>
                  <a:pt x="3561" y="1522"/>
                </a:lnTo>
                <a:lnTo>
                  <a:pt x="3552" y="1439"/>
                </a:lnTo>
                <a:lnTo>
                  <a:pt x="3538" y="1358"/>
                </a:lnTo>
                <a:lnTo>
                  <a:pt x="3517" y="1277"/>
                </a:lnTo>
                <a:lnTo>
                  <a:pt x="3491" y="1197"/>
                </a:lnTo>
                <a:lnTo>
                  <a:pt x="3460" y="1119"/>
                </a:lnTo>
                <a:lnTo>
                  <a:pt x="3422" y="1043"/>
                </a:lnTo>
                <a:lnTo>
                  <a:pt x="3378" y="969"/>
                </a:lnTo>
                <a:lnTo>
                  <a:pt x="3330" y="898"/>
                </a:lnTo>
                <a:lnTo>
                  <a:pt x="3275" y="830"/>
                </a:lnTo>
                <a:lnTo>
                  <a:pt x="3214" y="765"/>
                </a:lnTo>
                <a:lnTo>
                  <a:pt x="3148" y="705"/>
                </a:lnTo>
                <a:lnTo>
                  <a:pt x="3080" y="651"/>
                </a:lnTo>
                <a:lnTo>
                  <a:pt x="3009" y="602"/>
                </a:lnTo>
                <a:lnTo>
                  <a:pt x="2934" y="559"/>
                </a:lnTo>
                <a:lnTo>
                  <a:pt x="2858" y="521"/>
                </a:lnTo>
                <a:lnTo>
                  <a:pt x="2780" y="490"/>
                </a:lnTo>
                <a:lnTo>
                  <a:pt x="2700" y="465"/>
                </a:lnTo>
                <a:lnTo>
                  <a:pt x="2618" y="444"/>
                </a:lnTo>
                <a:lnTo>
                  <a:pt x="2536" y="430"/>
                </a:lnTo>
                <a:lnTo>
                  <a:pt x="2453" y="421"/>
                </a:lnTo>
                <a:lnTo>
                  <a:pt x="2369" y="419"/>
                </a:lnTo>
                <a:close/>
                <a:moveTo>
                  <a:pt x="2369" y="0"/>
                </a:moveTo>
                <a:lnTo>
                  <a:pt x="2465" y="2"/>
                </a:lnTo>
                <a:lnTo>
                  <a:pt x="2560" y="11"/>
                </a:lnTo>
                <a:lnTo>
                  <a:pt x="2655" y="24"/>
                </a:lnTo>
                <a:lnTo>
                  <a:pt x="2748" y="45"/>
                </a:lnTo>
                <a:lnTo>
                  <a:pt x="2842" y="69"/>
                </a:lnTo>
                <a:lnTo>
                  <a:pt x="2933" y="100"/>
                </a:lnTo>
                <a:lnTo>
                  <a:pt x="3023" y="136"/>
                </a:lnTo>
                <a:lnTo>
                  <a:pt x="3111" y="177"/>
                </a:lnTo>
                <a:lnTo>
                  <a:pt x="3197" y="224"/>
                </a:lnTo>
                <a:lnTo>
                  <a:pt x="3280" y="278"/>
                </a:lnTo>
                <a:lnTo>
                  <a:pt x="3360" y="335"/>
                </a:lnTo>
                <a:lnTo>
                  <a:pt x="3438" y="399"/>
                </a:lnTo>
                <a:lnTo>
                  <a:pt x="3513" y="469"/>
                </a:lnTo>
                <a:lnTo>
                  <a:pt x="3583" y="543"/>
                </a:lnTo>
                <a:lnTo>
                  <a:pt x="3647" y="620"/>
                </a:lnTo>
                <a:lnTo>
                  <a:pt x="3705" y="700"/>
                </a:lnTo>
                <a:lnTo>
                  <a:pt x="3759" y="783"/>
                </a:lnTo>
                <a:lnTo>
                  <a:pt x="3806" y="868"/>
                </a:lnTo>
                <a:lnTo>
                  <a:pt x="3849" y="956"/>
                </a:lnTo>
                <a:lnTo>
                  <a:pt x="3885" y="1045"/>
                </a:lnTo>
                <a:lnTo>
                  <a:pt x="3916" y="1136"/>
                </a:lnTo>
                <a:lnTo>
                  <a:pt x="3941" y="1228"/>
                </a:lnTo>
                <a:lnTo>
                  <a:pt x="3961" y="1321"/>
                </a:lnTo>
                <a:lnTo>
                  <a:pt x="3974" y="1415"/>
                </a:lnTo>
                <a:lnTo>
                  <a:pt x="3983" y="1510"/>
                </a:lnTo>
                <a:lnTo>
                  <a:pt x="3986" y="1604"/>
                </a:lnTo>
                <a:lnTo>
                  <a:pt x="3983" y="1700"/>
                </a:lnTo>
                <a:lnTo>
                  <a:pt x="3974" y="1794"/>
                </a:lnTo>
                <a:lnTo>
                  <a:pt x="3961" y="1888"/>
                </a:lnTo>
                <a:lnTo>
                  <a:pt x="3941" y="1981"/>
                </a:lnTo>
                <a:lnTo>
                  <a:pt x="3916" y="2074"/>
                </a:lnTo>
                <a:lnTo>
                  <a:pt x="3885" y="2165"/>
                </a:lnTo>
                <a:lnTo>
                  <a:pt x="3849" y="2254"/>
                </a:lnTo>
                <a:lnTo>
                  <a:pt x="3806" y="2341"/>
                </a:lnTo>
                <a:lnTo>
                  <a:pt x="3759" y="2426"/>
                </a:lnTo>
                <a:lnTo>
                  <a:pt x="3705" y="2509"/>
                </a:lnTo>
                <a:lnTo>
                  <a:pt x="3647" y="2589"/>
                </a:lnTo>
                <a:lnTo>
                  <a:pt x="3583" y="2667"/>
                </a:lnTo>
                <a:lnTo>
                  <a:pt x="3513" y="2740"/>
                </a:lnTo>
                <a:lnTo>
                  <a:pt x="3434" y="2813"/>
                </a:lnTo>
                <a:lnTo>
                  <a:pt x="3353" y="2879"/>
                </a:lnTo>
                <a:lnTo>
                  <a:pt x="3269" y="2941"/>
                </a:lnTo>
                <a:lnTo>
                  <a:pt x="3181" y="2995"/>
                </a:lnTo>
                <a:lnTo>
                  <a:pt x="3092" y="3043"/>
                </a:lnTo>
                <a:lnTo>
                  <a:pt x="3000" y="3086"/>
                </a:lnTo>
                <a:lnTo>
                  <a:pt x="2906" y="3121"/>
                </a:lnTo>
                <a:lnTo>
                  <a:pt x="2812" y="3151"/>
                </a:lnTo>
                <a:lnTo>
                  <a:pt x="2715" y="3175"/>
                </a:lnTo>
                <a:lnTo>
                  <a:pt x="2618" y="3192"/>
                </a:lnTo>
                <a:lnTo>
                  <a:pt x="2520" y="3204"/>
                </a:lnTo>
                <a:lnTo>
                  <a:pt x="2421" y="3209"/>
                </a:lnTo>
                <a:lnTo>
                  <a:pt x="2323" y="3209"/>
                </a:lnTo>
                <a:lnTo>
                  <a:pt x="2224" y="3202"/>
                </a:lnTo>
                <a:lnTo>
                  <a:pt x="2126" y="3188"/>
                </a:lnTo>
                <a:lnTo>
                  <a:pt x="2028" y="3169"/>
                </a:lnTo>
                <a:lnTo>
                  <a:pt x="1932" y="3144"/>
                </a:lnTo>
                <a:lnTo>
                  <a:pt x="1836" y="3112"/>
                </a:lnTo>
                <a:lnTo>
                  <a:pt x="1743" y="3075"/>
                </a:lnTo>
                <a:lnTo>
                  <a:pt x="1650" y="3031"/>
                </a:lnTo>
                <a:lnTo>
                  <a:pt x="1560" y="2982"/>
                </a:lnTo>
                <a:lnTo>
                  <a:pt x="1558" y="2981"/>
                </a:lnTo>
                <a:lnTo>
                  <a:pt x="1550" y="2977"/>
                </a:lnTo>
                <a:lnTo>
                  <a:pt x="1540" y="2975"/>
                </a:lnTo>
                <a:lnTo>
                  <a:pt x="1526" y="2972"/>
                </a:lnTo>
                <a:lnTo>
                  <a:pt x="1510" y="2975"/>
                </a:lnTo>
                <a:lnTo>
                  <a:pt x="1495" y="2981"/>
                </a:lnTo>
                <a:lnTo>
                  <a:pt x="1478" y="2993"/>
                </a:lnTo>
                <a:lnTo>
                  <a:pt x="654" y="3810"/>
                </a:lnTo>
                <a:lnTo>
                  <a:pt x="615" y="3846"/>
                </a:lnTo>
                <a:lnTo>
                  <a:pt x="574" y="3876"/>
                </a:lnTo>
                <a:lnTo>
                  <a:pt x="533" y="3903"/>
                </a:lnTo>
                <a:lnTo>
                  <a:pt x="489" y="3924"/>
                </a:lnTo>
                <a:lnTo>
                  <a:pt x="444" y="3940"/>
                </a:lnTo>
                <a:lnTo>
                  <a:pt x="400" y="3951"/>
                </a:lnTo>
                <a:lnTo>
                  <a:pt x="355" y="3956"/>
                </a:lnTo>
                <a:lnTo>
                  <a:pt x="311" y="3956"/>
                </a:lnTo>
                <a:lnTo>
                  <a:pt x="269" y="3950"/>
                </a:lnTo>
                <a:lnTo>
                  <a:pt x="227" y="3939"/>
                </a:lnTo>
                <a:lnTo>
                  <a:pt x="187" y="3921"/>
                </a:lnTo>
                <a:lnTo>
                  <a:pt x="150" y="3898"/>
                </a:lnTo>
                <a:lnTo>
                  <a:pt x="114" y="3868"/>
                </a:lnTo>
                <a:lnTo>
                  <a:pt x="90" y="3843"/>
                </a:lnTo>
                <a:lnTo>
                  <a:pt x="60" y="3808"/>
                </a:lnTo>
                <a:lnTo>
                  <a:pt x="35" y="3770"/>
                </a:lnTo>
                <a:lnTo>
                  <a:pt x="17" y="3732"/>
                </a:lnTo>
                <a:lnTo>
                  <a:pt x="6" y="3689"/>
                </a:lnTo>
                <a:lnTo>
                  <a:pt x="0" y="3647"/>
                </a:lnTo>
                <a:lnTo>
                  <a:pt x="0" y="3604"/>
                </a:lnTo>
                <a:lnTo>
                  <a:pt x="6" y="3560"/>
                </a:lnTo>
                <a:lnTo>
                  <a:pt x="17" y="3515"/>
                </a:lnTo>
                <a:lnTo>
                  <a:pt x="33" y="3472"/>
                </a:lnTo>
                <a:lnTo>
                  <a:pt x="55" y="3429"/>
                </a:lnTo>
                <a:lnTo>
                  <a:pt x="80" y="3386"/>
                </a:lnTo>
                <a:lnTo>
                  <a:pt x="112" y="3345"/>
                </a:lnTo>
                <a:lnTo>
                  <a:pt x="147" y="3307"/>
                </a:lnTo>
                <a:lnTo>
                  <a:pt x="150" y="3304"/>
                </a:lnTo>
                <a:lnTo>
                  <a:pt x="157" y="3298"/>
                </a:lnTo>
                <a:lnTo>
                  <a:pt x="168" y="3287"/>
                </a:lnTo>
                <a:lnTo>
                  <a:pt x="182" y="3273"/>
                </a:lnTo>
                <a:lnTo>
                  <a:pt x="201" y="3253"/>
                </a:lnTo>
                <a:lnTo>
                  <a:pt x="223" y="3233"/>
                </a:lnTo>
                <a:lnTo>
                  <a:pt x="247" y="3208"/>
                </a:lnTo>
                <a:lnTo>
                  <a:pt x="275" y="3180"/>
                </a:lnTo>
                <a:lnTo>
                  <a:pt x="305" y="3151"/>
                </a:lnTo>
                <a:lnTo>
                  <a:pt x="337" y="3118"/>
                </a:lnTo>
                <a:lnTo>
                  <a:pt x="371" y="3084"/>
                </a:lnTo>
                <a:lnTo>
                  <a:pt x="407" y="3049"/>
                </a:lnTo>
                <a:lnTo>
                  <a:pt x="444" y="3012"/>
                </a:lnTo>
                <a:lnTo>
                  <a:pt x="483" y="2975"/>
                </a:lnTo>
                <a:lnTo>
                  <a:pt x="522" y="2935"/>
                </a:lnTo>
                <a:lnTo>
                  <a:pt x="562" y="2896"/>
                </a:lnTo>
                <a:lnTo>
                  <a:pt x="601" y="2856"/>
                </a:lnTo>
                <a:lnTo>
                  <a:pt x="641" y="2818"/>
                </a:lnTo>
                <a:lnTo>
                  <a:pt x="680" y="2778"/>
                </a:lnTo>
                <a:lnTo>
                  <a:pt x="719" y="2739"/>
                </a:lnTo>
                <a:lnTo>
                  <a:pt x="756" y="2702"/>
                </a:lnTo>
                <a:lnTo>
                  <a:pt x="793" y="2666"/>
                </a:lnTo>
                <a:lnTo>
                  <a:pt x="828" y="2631"/>
                </a:lnTo>
                <a:lnTo>
                  <a:pt x="862" y="2598"/>
                </a:lnTo>
                <a:lnTo>
                  <a:pt x="894" y="2567"/>
                </a:lnTo>
                <a:lnTo>
                  <a:pt x="923" y="2538"/>
                </a:lnTo>
                <a:lnTo>
                  <a:pt x="949" y="2511"/>
                </a:lnTo>
                <a:lnTo>
                  <a:pt x="973" y="2488"/>
                </a:lnTo>
                <a:lnTo>
                  <a:pt x="985" y="2472"/>
                </a:lnTo>
                <a:lnTo>
                  <a:pt x="990" y="2455"/>
                </a:lnTo>
                <a:lnTo>
                  <a:pt x="991" y="2441"/>
                </a:lnTo>
                <a:lnTo>
                  <a:pt x="990" y="2428"/>
                </a:lnTo>
                <a:lnTo>
                  <a:pt x="986" y="2417"/>
                </a:lnTo>
                <a:lnTo>
                  <a:pt x="984" y="2410"/>
                </a:lnTo>
                <a:lnTo>
                  <a:pt x="983" y="2407"/>
                </a:lnTo>
                <a:lnTo>
                  <a:pt x="932" y="2318"/>
                </a:lnTo>
                <a:lnTo>
                  <a:pt x="888" y="2226"/>
                </a:lnTo>
                <a:lnTo>
                  <a:pt x="850" y="2133"/>
                </a:lnTo>
                <a:lnTo>
                  <a:pt x="818" y="2039"/>
                </a:lnTo>
                <a:lnTo>
                  <a:pt x="793" y="1942"/>
                </a:lnTo>
                <a:lnTo>
                  <a:pt x="773" y="1846"/>
                </a:lnTo>
                <a:lnTo>
                  <a:pt x="760" y="1749"/>
                </a:lnTo>
                <a:lnTo>
                  <a:pt x="754" y="1650"/>
                </a:lnTo>
                <a:lnTo>
                  <a:pt x="753" y="1552"/>
                </a:lnTo>
                <a:lnTo>
                  <a:pt x="758" y="1455"/>
                </a:lnTo>
                <a:lnTo>
                  <a:pt x="770" y="1357"/>
                </a:lnTo>
                <a:lnTo>
                  <a:pt x="788" y="1260"/>
                </a:lnTo>
                <a:lnTo>
                  <a:pt x="811" y="1165"/>
                </a:lnTo>
                <a:lnTo>
                  <a:pt x="842" y="1071"/>
                </a:lnTo>
                <a:lnTo>
                  <a:pt x="878" y="978"/>
                </a:lnTo>
                <a:lnTo>
                  <a:pt x="921" y="887"/>
                </a:lnTo>
                <a:lnTo>
                  <a:pt x="969" y="798"/>
                </a:lnTo>
                <a:lnTo>
                  <a:pt x="1024" y="711"/>
                </a:lnTo>
                <a:lnTo>
                  <a:pt x="1085" y="628"/>
                </a:lnTo>
                <a:lnTo>
                  <a:pt x="1152" y="547"/>
                </a:lnTo>
                <a:lnTo>
                  <a:pt x="1226" y="469"/>
                </a:lnTo>
                <a:lnTo>
                  <a:pt x="1300" y="399"/>
                </a:lnTo>
                <a:lnTo>
                  <a:pt x="1378" y="335"/>
                </a:lnTo>
                <a:lnTo>
                  <a:pt x="1458" y="278"/>
                </a:lnTo>
                <a:lnTo>
                  <a:pt x="1542" y="224"/>
                </a:lnTo>
                <a:lnTo>
                  <a:pt x="1627" y="177"/>
                </a:lnTo>
                <a:lnTo>
                  <a:pt x="1716" y="136"/>
                </a:lnTo>
                <a:lnTo>
                  <a:pt x="1806" y="100"/>
                </a:lnTo>
                <a:lnTo>
                  <a:pt x="1897" y="69"/>
                </a:lnTo>
                <a:lnTo>
                  <a:pt x="1989" y="45"/>
                </a:lnTo>
                <a:lnTo>
                  <a:pt x="2083" y="24"/>
                </a:lnTo>
                <a:lnTo>
                  <a:pt x="2178" y="11"/>
                </a:lnTo>
                <a:lnTo>
                  <a:pt x="2274" y="2"/>
                </a:lnTo>
                <a:lnTo>
                  <a:pt x="236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Oval 19">
            <a:extLst>
              <a:ext uri="{FF2B5EF4-FFF2-40B4-BE49-F238E27FC236}">
                <a16:creationId xmlns:a16="http://schemas.microsoft.com/office/drawing/2014/main" id="{A0656C5D-BEA0-42B3-98F6-B5D30A131C01}"/>
              </a:ext>
            </a:extLst>
          </p:cNvPr>
          <p:cNvSpPr/>
          <p:nvPr/>
        </p:nvSpPr>
        <p:spPr bwMode="auto">
          <a:xfrm>
            <a:off x="6056882" y="3445123"/>
            <a:ext cx="971550" cy="971550"/>
          </a:xfrm>
          <a:prstGeom prst="ellipse">
            <a:avLst/>
          </a:prstGeom>
          <a:solidFill>
            <a:srgbClr val="EF466F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0" name="Inhaltsplatzhalter 4">
            <a:extLst>
              <a:ext uri="{FF2B5EF4-FFF2-40B4-BE49-F238E27FC236}">
                <a16:creationId xmlns:a16="http://schemas.microsoft.com/office/drawing/2014/main" id="{C7986F4E-A8C8-4657-B3F4-32FC3D70FAE1}"/>
              </a:ext>
            </a:extLst>
          </p:cNvPr>
          <p:cNvSpPr txBox="1">
            <a:spLocks/>
          </p:cNvSpPr>
          <p:nvPr/>
        </p:nvSpPr>
        <p:spPr>
          <a:xfrm>
            <a:off x="5294883" y="4482306"/>
            <a:ext cx="2495549" cy="586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 err="1">
                <a:latin typeface="+mj-lt"/>
              </a:rPr>
              <a:t>Apprentissage</a:t>
            </a:r>
            <a:r>
              <a:rPr lang="en-US" sz="1600" b="1" dirty="0">
                <a:latin typeface="+mj-lt"/>
              </a:rPr>
              <a:t> non-</a:t>
            </a:r>
            <a:r>
              <a:rPr lang="en-US" sz="1600" b="1" dirty="0" err="1">
                <a:latin typeface="+mj-lt"/>
              </a:rPr>
              <a:t>supervisé</a:t>
            </a:r>
            <a:br>
              <a:rPr lang="en-US" sz="1100" dirty="0">
                <a:latin typeface="+mj-lt"/>
              </a:rPr>
            </a:br>
            <a:endParaRPr lang="en-US" sz="1050" dirty="0">
              <a:latin typeface="+mj-lt"/>
            </a:endParaRPr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859678BD-1986-42B1-B186-A3C6015E5B12}"/>
              </a:ext>
            </a:extLst>
          </p:cNvPr>
          <p:cNvSpPr/>
          <p:nvPr/>
        </p:nvSpPr>
        <p:spPr bwMode="auto">
          <a:xfrm>
            <a:off x="8907564" y="3445123"/>
            <a:ext cx="971550" cy="971550"/>
          </a:xfrm>
          <a:prstGeom prst="ellipse">
            <a:avLst/>
          </a:prstGeom>
          <a:solidFill>
            <a:srgbClr val="073027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2" name="Inhaltsplatzhalter 4">
            <a:extLst>
              <a:ext uri="{FF2B5EF4-FFF2-40B4-BE49-F238E27FC236}">
                <a16:creationId xmlns:a16="http://schemas.microsoft.com/office/drawing/2014/main" id="{F4132BEA-999D-4EC0-B8A6-4D33237A7DB3}"/>
              </a:ext>
            </a:extLst>
          </p:cNvPr>
          <p:cNvSpPr txBox="1">
            <a:spLocks/>
          </p:cNvSpPr>
          <p:nvPr/>
        </p:nvSpPr>
        <p:spPr>
          <a:xfrm>
            <a:off x="8145565" y="4482306"/>
            <a:ext cx="2495549" cy="955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 err="1">
                <a:latin typeface="+mj-lt"/>
              </a:rPr>
              <a:t>Apprentissage</a:t>
            </a:r>
            <a:r>
              <a:rPr lang="en-US" sz="1600" b="1" dirty="0">
                <a:latin typeface="+mj-lt"/>
              </a:rPr>
              <a:t> par </a:t>
            </a:r>
            <a:r>
              <a:rPr lang="en-US" sz="1600" b="1" dirty="0" err="1">
                <a:latin typeface="+mj-lt"/>
              </a:rPr>
              <a:t>renforcement</a:t>
            </a:r>
            <a:br>
              <a:rPr lang="en-US" sz="1100" dirty="0">
                <a:latin typeface="+mj-lt"/>
              </a:rPr>
            </a:br>
            <a:r>
              <a:rPr lang="en-US" sz="1050" dirty="0">
                <a:latin typeface="+mj-lt"/>
              </a:rPr>
              <a:t> </a:t>
            </a:r>
          </a:p>
        </p:txBody>
      </p:sp>
      <p:grpSp>
        <p:nvGrpSpPr>
          <p:cNvPr id="63" name="Group 23">
            <a:extLst>
              <a:ext uri="{FF2B5EF4-FFF2-40B4-BE49-F238E27FC236}">
                <a16:creationId xmlns:a16="http://schemas.microsoft.com/office/drawing/2014/main" id="{52C09741-8C5C-4851-A95F-C5B4861E6F0C}"/>
              </a:ext>
            </a:extLst>
          </p:cNvPr>
          <p:cNvGrpSpPr/>
          <p:nvPr/>
        </p:nvGrpSpPr>
        <p:grpSpPr>
          <a:xfrm>
            <a:off x="6271967" y="3718173"/>
            <a:ext cx="541376" cy="425450"/>
            <a:chOff x="-650875" y="1612900"/>
            <a:chExt cx="1482725" cy="1165226"/>
          </a:xfrm>
          <a:solidFill>
            <a:schemeClr val="bg1"/>
          </a:solidFill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A75DB224-2F6F-4E97-BC4A-06DA5FAEA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0875" y="1612900"/>
              <a:ext cx="1165225" cy="952500"/>
            </a:xfrm>
            <a:custGeom>
              <a:avLst/>
              <a:gdLst>
                <a:gd name="T0" fmla="*/ 1160 w 2936"/>
                <a:gd name="T1" fmla="*/ 294 h 2402"/>
                <a:gd name="T2" fmla="*/ 795 w 2936"/>
                <a:gd name="T3" fmla="*/ 407 h 2402"/>
                <a:gd name="T4" fmla="*/ 533 w 2936"/>
                <a:gd name="T5" fmla="*/ 569 h 2402"/>
                <a:gd name="T6" fmla="*/ 351 w 2936"/>
                <a:gd name="T7" fmla="*/ 777 h 2402"/>
                <a:gd name="T8" fmla="*/ 270 w 2936"/>
                <a:gd name="T9" fmla="*/ 1007 h 2402"/>
                <a:gd name="T10" fmla="*/ 295 w 2936"/>
                <a:gd name="T11" fmla="*/ 1235 h 2402"/>
                <a:gd name="T12" fmla="*/ 416 w 2936"/>
                <a:gd name="T13" fmla="*/ 1449 h 2402"/>
                <a:gd name="T14" fmla="*/ 624 w 2936"/>
                <a:gd name="T15" fmla="*/ 1632 h 2402"/>
                <a:gd name="T16" fmla="*/ 885 w 2936"/>
                <a:gd name="T17" fmla="*/ 1923 h 2402"/>
                <a:gd name="T18" fmla="*/ 1257 w 2936"/>
                <a:gd name="T19" fmla="*/ 1855 h 2402"/>
                <a:gd name="T20" fmla="*/ 1677 w 2936"/>
                <a:gd name="T21" fmla="*/ 1856 h 2402"/>
                <a:gd name="T22" fmla="*/ 2065 w 2936"/>
                <a:gd name="T23" fmla="*/ 1760 h 2402"/>
                <a:gd name="T24" fmla="*/ 2345 w 2936"/>
                <a:gd name="T25" fmla="*/ 1611 h 2402"/>
                <a:gd name="T26" fmla="*/ 2549 w 2936"/>
                <a:gd name="T27" fmla="*/ 1412 h 2402"/>
                <a:gd name="T28" fmla="*/ 2656 w 2936"/>
                <a:gd name="T29" fmla="*/ 1187 h 2402"/>
                <a:gd name="T30" fmla="*/ 2656 w 2936"/>
                <a:gd name="T31" fmla="*/ 948 h 2402"/>
                <a:gd name="T32" fmla="*/ 2549 w 2936"/>
                <a:gd name="T33" fmla="*/ 723 h 2402"/>
                <a:gd name="T34" fmla="*/ 2345 w 2936"/>
                <a:gd name="T35" fmla="*/ 524 h 2402"/>
                <a:gd name="T36" fmla="*/ 2065 w 2936"/>
                <a:gd name="T37" fmla="*/ 375 h 2402"/>
                <a:gd name="T38" fmla="*/ 1677 w 2936"/>
                <a:gd name="T39" fmla="*/ 279 h 2402"/>
                <a:gd name="T40" fmla="*/ 1468 w 2936"/>
                <a:gd name="T41" fmla="*/ 0 h 2402"/>
                <a:gd name="T42" fmla="*/ 1904 w 2936"/>
                <a:gd name="T43" fmla="*/ 46 h 2402"/>
                <a:gd name="T44" fmla="*/ 2288 w 2936"/>
                <a:gd name="T45" fmla="*/ 180 h 2402"/>
                <a:gd name="T46" fmla="*/ 2573 w 2936"/>
                <a:gd name="T47" fmla="*/ 362 h 2402"/>
                <a:gd name="T48" fmla="*/ 2786 w 2936"/>
                <a:gd name="T49" fmla="*/ 593 h 2402"/>
                <a:gd name="T50" fmla="*/ 2909 w 2936"/>
                <a:gd name="T51" fmla="*/ 856 h 2402"/>
                <a:gd name="T52" fmla="*/ 2934 w 2936"/>
                <a:gd name="T53" fmla="*/ 1139 h 2402"/>
                <a:gd name="T54" fmla="*/ 2860 w 2936"/>
                <a:gd name="T55" fmla="*/ 1412 h 2402"/>
                <a:gd name="T56" fmla="*/ 2689 w 2936"/>
                <a:gd name="T57" fmla="*/ 1663 h 2402"/>
                <a:gd name="T58" fmla="*/ 2439 w 2936"/>
                <a:gd name="T59" fmla="*/ 1871 h 2402"/>
                <a:gd name="T60" fmla="*/ 2108 w 2936"/>
                <a:gd name="T61" fmla="*/ 2031 h 2402"/>
                <a:gd name="T62" fmla="*/ 1692 w 2936"/>
                <a:gd name="T63" fmla="*/ 2124 h 2402"/>
                <a:gd name="T64" fmla="*/ 1287 w 2936"/>
                <a:gd name="T65" fmla="*/ 2127 h 2402"/>
                <a:gd name="T66" fmla="*/ 922 w 2936"/>
                <a:gd name="T67" fmla="*/ 2213 h 2402"/>
                <a:gd name="T68" fmla="*/ 522 w 2936"/>
                <a:gd name="T69" fmla="*/ 2369 h 2402"/>
                <a:gd name="T70" fmla="*/ 336 w 2936"/>
                <a:gd name="T71" fmla="*/ 2402 h 2402"/>
                <a:gd name="T72" fmla="*/ 281 w 2936"/>
                <a:gd name="T73" fmla="*/ 2373 h 2402"/>
                <a:gd name="T74" fmla="*/ 267 w 2936"/>
                <a:gd name="T75" fmla="*/ 2328 h 2402"/>
                <a:gd name="T76" fmla="*/ 272 w 2936"/>
                <a:gd name="T77" fmla="*/ 2302 h 2402"/>
                <a:gd name="T78" fmla="*/ 280 w 2936"/>
                <a:gd name="T79" fmla="*/ 2288 h 2402"/>
                <a:gd name="T80" fmla="*/ 289 w 2936"/>
                <a:gd name="T81" fmla="*/ 2274 h 2402"/>
                <a:gd name="T82" fmla="*/ 294 w 2936"/>
                <a:gd name="T83" fmla="*/ 2270 h 2402"/>
                <a:gd name="T84" fmla="*/ 303 w 2936"/>
                <a:gd name="T85" fmla="*/ 2260 h 2402"/>
                <a:gd name="T86" fmla="*/ 311 w 2936"/>
                <a:gd name="T87" fmla="*/ 2250 h 2402"/>
                <a:gd name="T88" fmla="*/ 341 w 2936"/>
                <a:gd name="T89" fmla="*/ 2216 h 2402"/>
                <a:gd name="T90" fmla="*/ 413 w 2936"/>
                <a:gd name="T91" fmla="*/ 2136 h 2402"/>
                <a:gd name="T92" fmla="*/ 488 w 2936"/>
                <a:gd name="T93" fmla="*/ 2036 h 2402"/>
                <a:gd name="T94" fmla="*/ 483 w 2936"/>
                <a:gd name="T95" fmla="*/ 1859 h 2402"/>
                <a:gd name="T96" fmla="*/ 242 w 2936"/>
                <a:gd name="T97" fmla="*/ 1654 h 2402"/>
                <a:gd name="T98" fmla="*/ 76 w 2936"/>
                <a:gd name="T99" fmla="*/ 1407 h 2402"/>
                <a:gd name="T100" fmla="*/ 3 w 2936"/>
                <a:gd name="T101" fmla="*/ 1138 h 2402"/>
                <a:gd name="T102" fmla="*/ 27 w 2936"/>
                <a:gd name="T103" fmla="*/ 856 h 2402"/>
                <a:gd name="T104" fmla="*/ 150 w 2936"/>
                <a:gd name="T105" fmla="*/ 593 h 2402"/>
                <a:gd name="T106" fmla="*/ 363 w 2936"/>
                <a:gd name="T107" fmla="*/ 362 h 2402"/>
                <a:gd name="T108" fmla="*/ 649 w 2936"/>
                <a:gd name="T109" fmla="*/ 180 h 2402"/>
                <a:gd name="T110" fmla="*/ 1032 w 2936"/>
                <a:gd name="T111" fmla="*/ 46 h 2402"/>
                <a:gd name="T112" fmla="*/ 1468 w 2936"/>
                <a:gd name="T113" fmla="*/ 0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6" h="2402">
                  <a:moveTo>
                    <a:pt x="1468" y="266"/>
                  </a:moveTo>
                  <a:lnTo>
                    <a:pt x="1364" y="270"/>
                  </a:lnTo>
                  <a:lnTo>
                    <a:pt x="1260" y="279"/>
                  </a:lnTo>
                  <a:lnTo>
                    <a:pt x="1160" y="294"/>
                  </a:lnTo>
                  <a:lnTo>
                    <a:pt x="1062" y="315"/>
                  </a:lnTo>
                  <a:lnTo>
                    <a:pt x="965" y="341"/>
                  </a:lnTo>
                  <a:lnTo>
                    <a:pt x="871" y="375"/>
                  </a:lnTo>
                  <a:lnTo>
                    <a:pt x="795" y="407"/>
                  </a:lnTo>
                  <a:lnTo>
                    <a:pt x="723" y="443"/>
                  </a:lnTo>
                  <a:lnTo>
                    <a:pt x="655" y="482"/>
                  </a:lnTo>
                  <a:lnTo>
                    <a:pt x="592" y="524"/>
                  </a:lnTo>
                  <a:lnTo>
                    <a:pt x="533" y="569"/>
                  </a:lnTo>
                  <a:lnTo>
                    <a:pt x="480" y="618"/>
                  </a:lnTo>
                  <a:lnTo>
                    <a:pt x="431" y="669"/>
                  </a:lnTo>
                  <a:lnTo>
                    <a:pt x="387" y="723"/>
                  </a:lnTo>
                  <a:lnTo>
                    <a:pt x="351" y="777"/>
                  </a:lnTo>
                  <a:lnTo>
                    <a:pt x="320" y="833"/>
                  </a:lnTo>
                  <a:lnTo>
                    <a:pt x="297" y="890"/>
                  </a:lnTo>
                  <a:lnTo>
                    <a:pt x="280" y="948"/>
                  </a:lnTo>
                  <a:lnTo>
                    <a:pt x="270" y="1007"/>
                  </a:lnTo>
                  <a:lnTo>
                    <a:pt x="267" y="1067"/>
                  </a:lnTo>
                  <a:lnTo>
                    <a:pt x="270" y="1124"/>
                  </a:lnTo>
                  <a:lnTo>
                    <a:pt x="279" y="1180"/>
                  </a:lnTo>
                  <a:lnTo>
                    <a:pt x="295" y="1235"/>
                  </a:lnTo>
                  <a:lnTo>
                    <a:pt x="317" y="1290"/>
                  </a:lnTo>
                  <a:lnTo>
                    <a:pt x="344" y="1344"/>
                  </a:lnTo>
                  <a:lnTo>
                    <a:pt x="378" y="1398"/>
                  </a:lnTo>
                  <a:lnTo>
                    <a:pt x="416" y="1449"/>
                  </a:lnTo>
                  <a:lnTo>
                    <a:pt x="461" y="1499"/>
                  </a:lnTo>
                  <a:lnTo>
                    <a:pt x="511" y="1545"/>
                  </a:lnTo>
                  <a:lnTo>
                    <a:pt x="565" y="1589"/>
                  </a:lnTo>
                  <a:lnTo>
                    <a:pt x="624" y="1632"/>
                  </a:lnTo>
                  <a:lnTo>
                    <a:pt x="689" y="1672"/>
                  </a:lnTo>
                  <a:lnTo>
                    <a:pt x="891" y="1789"/>
                  </a:lnTo>
                  <a:lnTo>
                    <a:pt x="818" y="1964"/>
                  </a:lnTo>
                  <a:lnTo>
                    <a:pt x="885" y="1923"/>
                  </a:lnTo>
                  <a:lnTo>
                    <a:pt x="947" y="1883"/>
                  </a:lnTo>
                  <a:lnTo>
                    <a:pt x="1039" y="1819"/>
                  </a:lnTo>
                  <a:lnTo>
                    <a:pt x="1149" y="1839"/>
                  </a:lnTo>
                  <a:lnTo>
                    <a:pt x="1257" y="1855"/>
                  </a:lnTo>
                  <a:lnTo>
                    <a:pt x="1364" y="1865"/>
                  </a:lnTo>
                  <a:lnTo>
                    <a:pt x="1468" y="1868"/>
                  </a:lnTo>
                  <a:lnTo>
                    <a:pt x="1574" y="1865"/>
                  </a:lnTo>
                  <a:lnTo>
                    <a:pt x="1677" y="1856"/>
                  </a:lnTo>
                  <a:lnTo>
                    <a:pt x="1777" y="1841"/>
                  </a:lnTo>
                  <a:lnTo>
                    <a:pt x="1875" y="1820"/>
                  </a:lnTo>
                  <a:lnTo>
                    <a:pt x="1971" y="1794"/>
                  </a:lnTo>
                  <a:lnTo>
                    <a:pt x="2065" y="1760"/>
                  </a:lnTo>
                  <a:lnTo>
                    <a:pt x="2142" y="1728"/>
                  </a:lnTo>
                  <a:lnTo>
                    <a:pt x="2215" y="1691"/>
                  </a:lnTo>
                  <a:lnTo>
                    <a:pt x="2282" y="1653"/>
                  </a:lnTo>
                  <a:lnTo>
                    <a:pt x="2345" y="1611"/>
                  </a:lnTo>
                  <a:lnTo>
                    <a:pt x="2403" y="1566"/>
                  </a:lnTo>
                  <a:lnTo>
                    <a:pt x="2457" y="1517"/>
                  </a:lnTo>
                  <a:lnTo>
                    <a:pt x="2506" y="1466"/>
                  </a:lnTo>
                  <a:lnTo>
                    <a:pt x="2549" y="1412"/>
                  </a:lnTo>
                  <a:lnTo>
                    <a:pt x="2586" y="1358"/>
                  </a:lnTo>
                  <a:lnTo>
                    <a:pt x="2616" y="1302"/>
                  </a:lnTo>
                  <a:lnTo>
                    <a:pt x="2640" y="1244"/>
                  </a:lnTo>
                  <a:lnTo>
                    <a:pt x="2656" y="1187"/>
                  </a:lnTo>
                  <a:lnTo>
                    <a:pt x="2666" y="1128"/>
                  </a:lnTo>
                  <a:lnTo>
                    <a:pt x="2670" y="1067"/>
                  </a:lnTo>
                  <a:lnTo>
                    <a:pt x="2666" y="1007"/>
                  </a:lnTo>
                  <a:lnTo>
                    <a:pt x="2656" y="948"/>
                  </a:lnTo>
                  <a:lnTo>
                    <a:pt x="2640" y="890"/>
                  </a:lnTo>
                  <a:lnTo>
                    <a:pt x="2616" y="833"/>
                  </a:lnTo>
                  <a:lnTo>
                    <a:pt x="2586" y="777"/>
                  </a:lnTo>
                  <a:lnTo>
                    <a:pt x="2549" y="723"/>
                  </a:lnTo>
                  <a:lnTo>
                    <a:pt x="2506" y="669"/>
                  </a:lnTo>
                  <a:lnTo>
                    <a:pt x="2457" y="618"/>
                  </a:lnTo>
                  <a:lnTo>
                    <a:pt x="2403" y="569"/>
                  </a:lnTo>
                  <a:lnTo>
                    <a:pt x="2345" y="524"/>
                  </a:lnTo>
                  <a:lnTo>
                    <a:pt x="2282" y="482"/>
                  </a:lnTo>
                  <a:lnTo>
                    <a:pt x="2215" y="443"/>
                  </a:lnTo>
                  <a:lnTo>
                    <a:pt x="2142" y="407"/>
                  </a:lnTo>
                  <a:lnTo>
                    <a:pt x="2065" y="375"/>
                  </a:lnTo>
                  <a:lnTo>
                    <a:pt x="1971" y="341"/>
                  </a:lnTo>
                  <a:lnTo>
                    <a:pt x="1875" y="315"/>
                  </a:lnTo>
                  <a:lnTo>
                    <a:pt x="1777" y="294"/>
                  </a:lnTo>
                  <a:lnTo>
                    <a:pt x="1677" y="279"/>
                  </a:lnTo>
                  <a:lnTo>
                    <a:pt x="1574" y="270"/>
                  </a:lnTo>
                  <a:lnTo>
                    <a:pt x="1468" y="266"/>
                  </a:lnTo>
                  <a:close/>
                  <a:moveTo>
                    <a:pt x="1468" y="0"/>
                  </a:moveTo>
                  <a:lnTo>
                    <a:pt x="1468" y="0"/>
                  </a:lnTo>
                  <a:lnTo>
                    <a:pt x="1582" y="2"/>
                  </a:lnTo>
                  <a:lnTo>
                    <a:pt x="1692" y="11"/>
                  </a:lnTo>
                  <a:lnTo>
                    <a:pt x="1799" y="26"/>
                  </a:lnTo>
                  <a:lnTo>
                    <a:pt x="1904" y="46"/>
                  </a:lnTo>
                  <a:lnTo>
                    <a:pt x="2007" y="72"/>
                  </a:lnTo>
                  <a:lnTo>
                    <a:pt x="2108" y="104"/>
                  </a:lnTo>
                  <a:lnTo>
                    <a:pt x="2206" y="143"/>
                  </a:lnTo>
                  <a:lnTo>
                    <a:pt x="2288" y="180"/>
                  </a:lnTo>
                  <a:lnTo>
                    <a:pt x="2367" y="220"/>
                  </a:lnTo>
                  <a:lnTo>
                    <a:pt x="2439" y="264"/>
                  </a:lnTo>
                  <a:lnTo>
                    <a:pt x="2508" y="311"/>
                  </a:lnTo>
                  <a:lnTo>
                    <a:pt x="2573" y="362"/>
                  </a:lnTo>
                  <a:lnTo>
                    <a:pt x="2633" y="415"/>
                  </a:lnTo>
                  <a:lnTo>
                    <a:pt x="2689" y="472"/>
                  </a:lnTo>
                  <a:lnTo>
                    <a:pt x="2741" y="532"/>
                  </a:lnTo>
                  <a:lnTo>
                    <a:pt x="2786" y="593"/>
                  </a:lnTo>
                  <a:lnTo>
                    <a:pt x="2826" y="657"/>
                  </a:lnTo>
                  <a:lnTo>
                    <a:pt x="2860" y="723"/>
                  </a:lnTo>
                  <a:lnTo>
                    <a:pt x="2887" y="788"/>
                  </a:lnTo>
                  <a:lnTo>
                    <a:pt x="2909" y="856"/>
                  </a:lnTo>
                  <a:lnTo>
                    <a:pt x="2925" y="926"/>
                  </a:lnTo>
                  <a:lnTo>
                    <a:pt x="2934" y="996"/>
                  </a:lnTo>
                  <a:lnTo>
                    <a:pt x="2936" y="1067"/>
                  </a:lnTo>
                  <a:lnTo>
                    <a:pt x="2934" y="1139"/>
                  </a:lnTo>
                  <a:lnTo>
                    <a:pt x="2925" y="1209"/>
                  </a:lnTo>
                  <a:lnTo>
                    <a:pt x="2909" y="1278"/>
                  </a:lnTo>
                  <a:lnTo>
                    <a:pt x="2887" y="1347"/>
                  </a:lnTo>
                  <a:lnTo>
                    <a:pt x="2860" y="1412"/>
                  </a:lnTo>
                  <a:lnTo>
                    <a:pt x="2826" y="1478"/>
                  </a:lnTo>
                  <a:lnTo>
                    <a:pt x="2786" y="1542"/>
                  </a:lnTo>
                  <a:lnTo>
                    <a:pt x="2741" y="1603"/>
                  </a:lnTo>
                  <a:lnTo>
                    <a:pt x="2689" y="1663"/>
                  </a:lnTo>
                  <a:lnTo>
                    <a:pt x="2633" y="1720"/>
                  </a:lnTo>
                  <a:lnTo>
                    <a:pt x="2573" y="1773"/>
                  </a:lnTo>
                  <a:lnTo>
                    <a:pt x="2508" y="1824"/>
                  </a:lnTo>
                  <a:lnTo>
                    <a:pt x="2439" y="1871"/>
                  </a:lnTo>
                  <a:lnTo>
                    <a:pt x="2367" y="1915"/>
                  </a:lnTo>
                  <a:lnTo>
                    <a:pt x="2288" y="1955"/>
                  </a:lnTo>
                  <a:lnTo>
                    <a:pt x="2206" y="1992"/>
                  </a:lnTo>
                  <a:lnTo>
                    <a:pt x="2108" y="2031"/>
                  </a:lnTo>
                  <a:lnTo>
                    <a:pt x="2007" y="2062"/>
                  </a:lnTo>
                  <a:lnTo>
                    <a:pt x="1904" y="2089"/>
                  </a:lnTo>
                  <a:lnTo>
                    <a:pt x="1799" y="2109"/>
                  </a:lnTo>
                  <a:lnTo>
                    <a:pt x="1692" y="2124"/>
                  </a:lnTo>
                  <a:lnTo>
                    <a:pt x="1580" y="2133"/>
                  </a:lnTo>
                  <a:lnTo>
                    <a:pt x="1468" y="2135"/>
                  </a:lnTo>
                  <a:lnTo>
                    <a:pt x="1378" y="2133"/>
                  </a:lnTo>
                  <a:lnTo>
                    <a:pt x="1287" y="2127"/>
                  </a:lnTo>
                  <a:lnTo>
                    <a:pt x="1195" y="2117"/>
                  </a:lnTo>
                  <a:lnTo>
                    <a:pt x="1102" y="2102"/>
                  </a:lnTo>
                  <a:lnTo>
                    <a:pt x="1013" y="2160"/>
                  </a:lnTo>
                  <a:lnTo>
                    <a:pt x="922" y="2213"/>
                  </a:lnTo>
                  <a:lnTo>
                    <a:pt x="827" y="2260"/>
                  </a:lnTo>
                  <a:lnTo>
                    <a:pt x="728" y="2302"/>
                  </a:lnTo>
                  <a:lnTo>
                    <a:pt x="626" y="2338"/>
                  </a:lnTo>
                  <a:lnTo>
                    <a:pt x="522" y="2369"/>
                  </a:lnTo>
                  <a:lnTo>
                    <a:pt x="469" y="2381"/>
                  </a:lnTo>
                  <a:lnTo>
                    <a:pt x="408" y="2391"/>
                  </a:lnTo>
                  <a:lnTo>
                    <a:pt x="343" y="2402"/>
                  </a:lnTo>
                  <a:lnTo>
                    <a:pt x="336" y="2402"/>
                  </a:lnTo>
                  <a:lnTo>
                    <a:pt x="321" y="2401"/>
                  </a:lnTo>
                  <a:lnTo>
                    <a:pt x="306" y="2395"/>
                  </a:lnTo>
                  <a:lnTo>
                    <a:pt x="293" y="2386"/>
                  </a:lnTo>
                  <a:lnTo>
                    <a:pt x="281" y="2373"/>
                  </a:lnTo>
                  <a:lnTo>
                    <a:pt x="273" y="2359"/>
                  </a:lnTo>
                  <a:lnTo>
                    <a:pt x="269" y="2342"/>
                  </a:lnTo>
                  <a:lnTo>
                    <a:pt x="268" y="2335"/>
                  </a:lnTo>
                  <a:lnTo>
                    <a:pt x="267" y="2328"/>
                  </a:lnTo>
                  <a:lnTo>
                    <a:pt x="268" y="2321"/>
                  </a:lnTo>
                  <a:lnTo>
                    <a:pt x="268" y="2314"/>
                  </a:lnTo>
                  <a:lnTo>
                    <a:pt x="270" y="2309"/>
                  </a:lnTo>
                  <a:lnTo>
                    <a:pt x="272" y="2302"/>
                  </a:lnTo>
                  <a:lnTo>
                    <a:pt x="277" y="2292"/>
                  </a:lnTo>
                  <a:lnTo>
                    <a:pt x="278" y="2292"/>
                  </a:lnTo>
                  <a:lnTo>
                    <a:pt x="279" y="2291"/>
                  </a:lnTo>
                  <a:lnTo>
                    <a:pt x="280" y="2288"/>
                  </a:lnTo>
                  <a:lnTo>
                    <a:pt x="283" y="2285"/>
                  </a:lnTo>
                  <a:lnTo>
                    <a:pt x="285" y="2280"/>
                  </a:lnTo>
                  <a:lnTo>
                    <a:pt x="287" y="2276"/>
                  </a:lnTo>
                  <a:lnTo>
                    <a:pt x="289" y="2274"/>
                  </a:lnTo>
                  <a:lnTo>
                    <a:pt x="292" y="2271"/>
                  </a:lnTo>
                  <a:lnTo>
                    <a:pt x="293" y="2270"/>
                  </a:lnTo>
                  <a:lnTo>
                    <a:pt x="293" y="2270"/>
                  </a:lnTo>
                  <a:lnTo>
                    <a:pt x="294" y="2270"/>
                  </a:lnTo>
                  <a:lnTo>
                    <a:pt x="295" y="2269"/>
                  </a:lnTo>
                  <a:lnTo>
                    <a:pt x="297" y="2267"/>
                  </a:lnTo>
                  <a:lnTo>
                    <a:pt x="300" y="2263"/>
                  </a:lnTo>
                  <a:lnTo>
                    <a:pt x="303" y="2260"/>
                  </a:lnTo>
                  <a:lnTo>
                    <a:pt x="305" y="2255"/>
                  </a:lnTo>
                  <a:lnTo>
                    <a:pt x="307" y="2252"/>
                  </a:lnTo>
                  <a:lnTo>
                    <a:pt x="310" y="2251"/>
                  </a:lnTo>
                  <a:lnTo>
                    <a:pt x="311" y="2250"/>
                  </a:lnTo>
                  <a:lnTo>
                    <a:pt x="311" y="2250"/>
                  </a:lnTo>
                  <a:lnTo>
                    <a:pt x="318" y="2242"/>
                  </a:lnTo>
                  <a:lnTo>
                    <a:pt x="328" y="2230"/>
                  </a:lnTo>
                  <a:lnTo>
                    <a:pt x="341" y="2216"/>
                  </a:lnTo>
                  <a:lnTo>
                    <a:pt x="359" y="2197"/>
                  </a:lnTo>
                  <a:lnTo>
                    <a:pt x="381" y="2174"/>
                  </a:lnTo>
                  <a:lnTo>
                    <a:pt x="399" y="2153"/>
                  </a:lnTo>
                  <a:lnTo>
                    <a:pt x="413" y="2136"/>
                  </a:lnTo>
                  <a:lnTo>
                    <a:pt x="425" y="2120"/>
                  </a:lnTo>
                  <a:lnTo>
                    <a:pt x="441" y="2100"/>
                  </a:lnTo>
                  <a:lnTo>
                    <a:pt x="459" y="2076"/>
                  </a:lnTo>
                  <a:lnTo>
                    <a:pt x="488" y="2036"/>
                  </a:lnTo>
                  <a:lnTo>
                    <a:pt x="512" y="1996"/>
                  </a:lnTo>
                  <a:lnTo>
                    <a:pt x="533" y="1952"/>
                  </a:lnTo>
                  <a:lnTo>
                    <a:pt x="555" y="1904"/>
                  </a:lnTo>
                  <a:lnTo>
                    <a:pt x="483" y="1859"/>
                  </a:lnTo>
                  <a:lnTo>
                    <a:pt x="416" y="1813"/>
                  </a:lnTo>
                  <a:lnTo>
                    <a:pt x="354" y="1763"/>
                  </a:lnTo>
                  <a:lnTo>
                    <a:pt x="295" y="1710"/>
                  </a:lnTo>
                  <a:lnTo>
                    <a:pt x="242" y="1654"/>
                  </a:lnTo>
                  <a:lnTo>
                    <a:pt x="193" y="1596"/>
                  </a:lnTo>
                  <a:lnTo>
                    <a:pt x="149" y="1535"/>
                  </a:lnTo>
                  <a:lnTo>
                    <a:pt x="109" y="1471"/>
                  </a:lnTo>
                  <a:lnTo>
                    <a:pt x="76" y="1407"/>
                  </a:lnTo>
                  <a:lnTo>
                    <a:pt x="49" y="1342"/>
                  </a:lnTo>
                  <a:lnTo>
                    <a:pt x="27" y="1275"/>
                  </a:lnTo>
                  <a:lnTo>
                    <a:pt x="12" y="1207"/>
                  </a:lnTo>
                  <a:lnTo>
                    <a:pt x="3" y="1138"/>
                  </a:lnTo>
                  <a:lnTo>
                    <a:pt x="0" y="1067"/>
                  </a:lnTo>
                  <a:lnTo>
                    <a:pt x="3" y="996"/>
                  </a:lnTo>
                  <a:lnTo>
                    <a:pt x="12" y="926"/>
                  </a:lnTo>
                  <a:lnTo>
                    <a:pt x="27" y="856"/>
                  </a:lnTo>
                  <a:lnTo>
                    <a:pt x="49" y="788"/>
                  </a:lnTo>
                  <a:lnTo>
                    <a:pt x="77" y="723"/>
                  </a:lnTo>
                  <a:lnTo>
                    <a:pt x="110" y="657"/>
                  </a:lnTo>
                  <a:lnTo>
                    <a:pt x="150" y="593"/>
                  </a:lnTo>
                  <a:lnTo>
                    <a:pt x="196" y="532"/>
                  </a:lnTo>
                  <a:lnTo>
                    <a:pt x="247" y="472"/>
                  </a:lnTo>
                  <a:lnTo>
                    <a:pt x="303" y="415"/>
                  </a:lnTo>
                  <a:lnTo>
                    <a:pt x="363" y="362"/>
                  </a:lnTo>
                  <a:lnTo>
                    <a:pt x="428" y="311"/>
                  </a:lnTo>
                  <a:lnTo>
                    <a:pt x="497" y="264"/>
                  </a:lnTo>
                  <a:lnTo>
                    <a:pt x="571" y="220"/>
                  </a:lnTo>
                  <a:lnTo>
                    <a:pt x="649" y="180"/>
                  </a:lnTo>
                  <a:lnTo>
                    <a:pt x="731" y="143"/>
                  </a:lnTo>
                  <a:lnTo>
                    <a:pt x="829" y="104"/>
                  </a:lnTo>
                  <a:lnTo>
                    <a:pt x="929" y="72"/>
                  </a:lnTo>
                  <a:lnTo>
                    <a:pt x="1032" y="46"/>
                  </a:lnTo>
                  <a:lnTo>
                    <a:pt x="1138" y="26"/>
                  </a:lnTo>
                  <a:lnTo>
                    <a:pt x="1246" y="11"/>
                  </a:lnTo>
                  <a:lnTo>
                    <a:pt x="1356" y="2"/>
                  </a:lnTo>
                  <a:lnTo>
                    <a:pt x="1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A14027FD-88AF-43F0-97CA-F20CDDA49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1288" y="1909763"/>
              <a:ext cx="973138" cy="868363"/>
            </a:xfrm>
            <a:custGeom>
              <a:avLst/>
              <a:gdLst>
                <a:gd name="T0" fmla="*/ 2016 w 2453"/>
                <a:gd name="T1" fmla="*/ 91 h 2186"/>
                <a:gd name="T2" fmla="*/ 2199 w 2453"/>
                <a:gd name="T3" fmla="*/ 251 h 2186"/>
                <a:gd name="T4" fmla="*/ 2339 w 2453"/>
                <a:gd name="T5" fmla="*/ 435 h 2186"/>
                <a:gd name="T6" fmla="*/ 2425 w 2453"/>
                <a:gd name="T7" fmla="*/ 637 h 2186"/>
                <a:gd name="T8" fmla="*/ 2453 w 2453"/>
                <a:gd name="T9" fmla="*/ 852 h 2186"/>
                <a:gd name="T10" fmla="*/ 2426 w 2453"/>
                <a:gd name="T11" fmla="*/ 1059 h 2186"/>
                <a:gd name="T12" fmla="*/ 2344 w 2453"/>
                <a:gd name="T13" fmla="*/ 1257 h 2186"/>
                <a:gd name="T14" fmla="*/ 2212 w 2453"/>
                <a:gd name="T15" fmla="*/ 1438 h 2186"/>
                <a:gd name="T16" fmla="*/ 2038 w 2453"/>
                <a:gd name="T17" fmla="*/ 1596 h 2186"/>
                <a:gd name="T18" fmla="*/ 1920 w 2453"/>
                <a:gd name="T19" fmla="*/ 1736 h 2186"/>
                <a:gd name="T20" fmla="*/ 1994 w 2453"/>
                <a:gd name="T21" fmla="*/ 1860 h 2186"/>
                <a:gd name="T22" fmla="*/ 2040 w 2453"/>
                <a:gd name="T23" fmla="*/ 1921 h 2186"/>
                <a:gd name="T24" fmla="*/ 2095 w 2453"/>
                <a:gd name="T25" fmla="*/ 1982 h 2186"/>
                <a:gd name="T26" fmla="*/ 2136 w 2453"/>
                <a:gd name="T27" fmla="*/ 2026 h 2186"/>
                <a:gd name="T28" fmla="*/ 2148 w 2453"/>
                <a:gd name="T29" fmla="*/ 2040 h 2186"/>
                <a:gd name="T30" fmla="*/ 2158 w 2453"/>
                <a:gd name="T31" fmla="*/ 2051 h 2186"/>
                <a:gd name="T32" fmla="*/ 2166 w 2453"/>
                <a:gd name="T33" fmla="*/ 2060 h 2186"/>
                <a:gd name="T34" fmla="*/ 2174 w 2453"/>
                <a:gd name="T35" fmla="*/ 2073 h 2186"/>
                <a:gd name="T36" fmla="*/ 2182 w 2453"/>
                <a:gd name="T37" fmla="*/ 2087 h 2186"/>
                <a:gd name="T38" fmla="*/ 2185 w 2453"/>
                <a:gd name="T39" fmla="*/ 2099 h 2186"/>
                <a:gd name="T40" fmla="*/ 2188 w 2453"/>
                <a:gd name="T41" fmla="*/ 2110 h 2186"/>
                <a:gd name="T42" fmla="*/ 2185 w 2453"/>
                <a:gd name="T43" fmla="*/ 2113 h 2186"/>
                <a:gd name="T44" fmla="*/ 2184 w 2453"/>
                <a:gd name="T45" fmla="*/ 2126 h 2186"/>
                <a:gd name="T46" fmla="*/ 2157 w 2453"/>
                <a:gd name="T47" fmla="*/ 2171 h 2186"/>
                <a:gd name="T48" fmla="*/ 2112 w 2453"/>
                <a:gd name="T49" fmla="*/ 2186 h 2186"/>
                <a:gd name="T50" fmla="*/ 1932 w 2453"/>
                <a:gd name="T51" fmla="*/ 2153 h 2186"/>
                <a:gd name="T52" fmla="*/ 1626 w 2453"/>
                <a:gd name="T53" fmla="*/ 2044 h 2186"/>
                <a:gd name="T54" fmla="*/ 1353 w 2453"/>
                <a:gd name="T55" fmla="*/ 1885 h 2186"/>
                <a:gd name="T56" fmla="*/ 1076 w 2453"/>
                <a:gd name="T57" fmla="*/ 1917 h 2186"/>
                <a:gd name="T58" fmla="*/ 765 w 2453"/>
                <a:gd name="T59" fmla="*/ 1908 h 2186"/>
                <a:gd name="T60" fmla="*/ 456 w 2453"/>
                <a:gd name="T61" fmla="*/ 1850 h 2186"/>
                <a:gd name="T62" fmla="*/ 174 w 2453"/>
                <a:gd name="T63" fmla="*/ 1744 h 2186"/>
                <a:gd name="T64" fmla="*/ 57 w 2453"/>
                <a:gd name="T65" fmla="*/ 1647 h 2186"/>
                <a:gd name="T66" fmla="*/ 184 w 2453"/>
                <a:gd name="T67" fmla="*/ 1652 h 2186"/>
                <a:gd name="T68" fmla="*/ 513 w 2453"/>
                <a:gd name="T69" fmla="*/ 1629 h 2186"/>
                <a:gd name="T70" fmla="*/ 829 w 2453"/>
                <a:gd name="T71" fmla="*/ 1559 h 2186"/>
                <a:gd name="T72" fmla="*/ 1121 w 2453"/>
                <a:gd name="T73" fmla="*/ 1444 h 2186"/>
                <a:gd name="T74" fmla="*/ 1380 w 2453"/>
                <a:gd name="T75" fmla="*/ 1290 h 2186"/>
                <a:gd name="T76" fmla="*/ 1581 w 2453"/>
                <a:gd name="T77" fmla="*/ 1114 h 2186"/>
                <a:gd name="T78" fmla="*/ 1737 w 2453"/>
                <a:gd name="T79" fmla="*/ 918 h 2186"/>
                <a:gd name="T80" fmla="*/ 1848 w 2453"/>
                <a:gd name="T81" fmla="*/ 702 h 2186"/>
                <a:gd name="T82" fmla="*/ 1909 w 2453"/>
                <a:gd name="T83" fmla="*/ 475 h 2186"/>
                <a:gd name="T84" fmla="*/ 1917 w 2453"/>
                <a:gd name="T85" fmla="*/ 237 h 2186"/>
                <a:gd name="T86" fmla="*/ 1871 w 2453"/>
                <a:gd name="T87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3" h="2186">
                  <a:moveTo>
                    <a:pt x="1871" y="0"/>
                  </a:moveTo>
                  <a:lnTo>
                    <a:pt x="1946" y="44"/>
                  </a:lnTo>
                  <a:lnTo>
                    <a:pt x="2016" y="91"/>
                  </a:lnTo>
                  <a:lnTo>
                    <a:pt x="2081" y="142"/>
                  </a:lnTo>
                  <a:lnTo>
                    <a:pt x="2142" y="194"/>
                  </a:lnTo>
                  <a:lnTo>
                    <a:pt x="2199" y="251"/>
                  </a:lnTo>
                  <a:lnTo>
                    <a:pt x="2250" y="310"/>
                  </a:lnTo>
                  <a:lnTo>
                    <a:pt x="2297" y="372"/>
                  </a:lnTo>
                  <a:lnTo>
                    <a:pt x="2339" y="435"/>
                  </a:lnTo>
                  <a:lnTo>
                    <a:pt x="2374" y="501"/>
                  </a:lnTo>
                  <a:lnTo>
                    <a:pt x="2402" y="569"/>
                  </a:lnTo>
                  <a:lnTo>
                    <a:pt x="2425" y="637"/>
                  </a:lnTo>
                  <a:lnTo>
                    <a:pt x="2441" y="708"/>
                  </a:lnTo>
                  <a:lnTo>
                    <a:pt x="2450" y="779"/>
                  </a:lnTo>
                  <a:lnTo>
                    <a:pt x="2453" y="852"/>
                  </a:lnTo>
                  <a:lnTo>
                    <a:pt x="2451" y="922"/>
                  </a:lnTo>
                  <a:lnTo>
                    <a:pt x="2442" y="991"/>
                  </a:lnTo>
                  <a:lnTo>
                    <a:pt x="2426" y="1059"/>
                  </a:lnTo>
                  <a:lnTo>
                    <a:pt x="2406" y="1126"/>
                  </a:lnTo>
                  <a:lnTo>
                    <a:pt x="2378" y="1192"/>
                  </a:lnTo>
                  <a:lnTo>
                    <a:pt x="2344" y="1257"/>
                  </a:lnTo>
                  <a:lnTo>
                    <a:pt x="2306" y="1319"/>
                  </a:lnTo>
                  <a:lnTo>
                    <a:pt x="2261" y="1381"/>
                  </a:lnTo>
                  <a:lnTo>
                    <a:pt x="2212" y="1438"/>
                  </a:lnTo>
                  <a:lnTo>
                    <a:pt x="2158" y="1494"/>
                  </a:lnTo>
                  <a:lnTo>
                    <a:pt x="2100" y="1546"/>
                  </a:lnTo>
                  <a:lnTo>
                    <a:pt x="2038" y="1596"/>
                  </a:lnTo>
                  <a:lnTo>
                    <a:pt x="1971" y="1644"/>
                  </a:lnTo>
                  <a:lnTo>
                    <a:pt x="1898" y="1688"/>
                  </a:lnTo>
                  <a:lnTo>
                    <a:pt x="1920" y="1736"/>
                  </a:lnTo>
                  <a:lnTo>
                    <a:pt x="1942" y="1780"/>
                  </a:lnTo>
                  <a:lnTo>
                    <a:pt x="1965" y="1821"/>
                  </a:lnTo>
                  <a:lnTo>
                    <a:pt x="1994" y="1860"/>
                  </a:lnTo>
                  <a:lnTo>
                    <a:pt x="2012" y="1884"/>
                  </a:lnTo>
                  <a:lnTo>
                    <a:pt x="2028" y="1904"/>
                  </a:lnTo>
                  <a:lnTo>
                    <a:pt x="2040" y="1921"/>
                  </a:lnTo>
                  <a:lnTo>
                    <a:pt x="2054" y="1938"/>
                  </a:lnTo>
                  <a:lnTo>
                    <a:pt x="2072" y="1958"/>
                  </a:lnTo>
                  <a:lnTo>
                    <a:pt x="2095" y="1982"/>
                  </a:lnTo>
                  <a:lnTo>
                    <a:pt x="2112" y="2000"/>
                  </a:lnTo>
                  <a:lnTo>
                    <a:pt x="2125" y="2015"/>
                  </a:lnTo>
                  <a:lnTo>
                    <a:pt x="2136" y="2026"/>
                  </a:lnTo>
                  <a:lnTo>
                    <a:pt x="2142" y="2034"/>
                  </a:lnTo>
                  <a:lnTo>
                    <a:pt x="2145" y="2036"/>
                  </a:lnTo>
                  <a:lnTo>
                    <a:pt x="2148" y="2040"/>
                  </a:lnTo>
                  <a:lnTo>
                    <a:pt x="2151" y="2043"/>
                  </a:lnTo>
                  <a:lnTo>
                    <a:pt x="2155" y="2048"/>
                  </a:lnTo>
                  <a:lnTo>
                    <a:pt x="2158" y="2051"/>
                  </a:lnTo>
                  <a:lnTo>
                    <a:pt x="2160" y="2053"/>
                  </a:lnTo>
                  <a:lnTo>
                    <a:pt x="2163" y="2057"/>
                  </a:lnTo>
                  <a:lnTo>
                    <a:pt x="2166" y="2060"/>
                  </a:lnTo>
                  <a:lnTo>
                    <a:pt x="2168" y="2065"/>
                  </a:lnTo>
                  <a:lnTo>
                    <a:pt x="2172" y="2069"/>
                  </a:lnTo>
                  <a:lnTo>
                    <a:pt x="2174" y="2073"/>
                  </a:lnTo>
                  <a:lnTo>
                    <a:pt x="2176" y="2076"/>
                  </a:lnTo>
                  <a:lnTo>
                    <a:pt x="2181" y="2086"/>
                  </a:lnTo>
                  <a:lnTo>
                    <a:pt x="2182" y="2087"/>
                  </a:lnTo>
                  <a:lnTo>
                    <a:pt x="2182" y="2090"/>
                  </a:lnTo>
                  <a:lnTo>
                    <a:pt x="2184" y="2093"/>
                  </a:lnTo>
                  <a:lnTo>
                    <a:pt x="2185" y="2099"/>
                  </a:lnTo>
                  <a:lnTo>
                    <a:pt x="2187" y="2103"/>
                  </a:lnTo>
                  <a:lnTo>
                    <a:pt x="2188" y="2107"/>
                  </a:lnTo>
                  <a:lnTo>
                    <a:pt x="2188" y="2110"/>
                  </a:lnTo>
                  <a:lnTo>
                    <a:pt x="2188" y="2111"/>
                  </a:lnTo>
                  <a:lnTo>
                    <a:pt x="2187" y="2112"/>
                  </a:lnTo>
                  <a:lnTo>
                    <a:pt x="2185" y="2113"/>
                  </a:lnTo>
                  <a:lnTo>
                    <a:pt x="2184" y="2116"/>
                  </a:lnTo>
                  <a:lnTo>
                    <a:pt x="2184" y="2120"/>
                  </a:lnTo>
                  <a:lnTo>
                    <a:pt x="2184" y="2126"/>
                  </a:lnTo>
                  <a:lnTo>
                    <a:pt x="2179" y="2144"/>
                  </a:lnTo>
                  <a:lnTo>
                    <a:pt x="2170" y="2159"/>
                  </a:lnTo>
                  <a:lnTo>
                    <a:pt x="2157" y="2171"/>
                  </a:lnTo>
                  <a:lnTo>
                    <a:pt x="2143" y="2180"/>
                  </a:lnTo>
                  <a:lnTo>
                    <a:pt x="2128" y="2185"/>
                  </a:lnTo>
                  <a:lnTo>
                    <a:pt x="2112" y="2186"/>
                  </a:lnTo>
                  <a:lnTo>
                    <a:pt x="2045" y="2176"/>
                  </a:lnTo>
                  <a:lnTo>
                    <a:pt x="1986" y="2165"/>
                  </a:lnTo>
                  <a:lnTo>
                    <a:pt x="1932" y="2153"/>
                  </a:lnTo>
                  <a:lnTo>
                    <a:pt x="1827" y="2123"/>
                  </a:lnTo>
                  <a:lnTo>
                    <a:pt x="1725" y="2086"/>
                  </a:lnTo>
                  <a:lnTo>
                    <a:pt x="1626" y="2044"/>
                  </a:lnTo>
                  <a:lnTo>
                    <a:pt x="1532" y="1997"/>
                  </a:lnTo>
                  <a:lnTo>
                    <a:pt x="1440" y="1944"/>
                  </a:lnTo>
                  <a:lnTo>
                    <a:pt x="1353" y="1885"/>
                  </a:lnTo>
                  <a:lnTo>
                    <a:pt x="1259" y="1900"/>
                  </a:lnTo>
                  <a:lnTo>
                    <a:pt x="1167" y="1910"/>
                  </a:lnTo>
                  <a:lnTo>
                    <a:pt x="1076" y="1917"/>
                  </a:lnTo>
                  <a:lnTo>
                    <a:pt x="985" y="1919"/>
                  </a:lnTo>
                  <a:lnTo>
                    <a:pt x="874" y="1916"/>
                  </a:lnTo>
                  <a:lnTo>
                    <a:pt x="765" y="1908"/>
                  </a:lnTo>
                  <a:lnTo>
                    <a:pt x="659" y="1895"/>
                  </a:lnTo>
                  <a:lnTo>
                    <a:pt x="556" y="1875"/>
                  </a:lnTo>
                  <a:lnTo>
                    <a:pt x="456" y="1850"/>
                  </a:lnTo>
                  <a:lnTo>
                    <a:pt x="360" y="1820"/>
                  </a:lnTo>
                  <a:lnTo>
                    <a:pt x="266" y="1784"/>
                  </a:lnTo>
                  <a:lnTo>
                    <a:pt x="174" y="1744"/>
                  </a:lnTo>
                  <a:lnTo>
                    <a:pt x="87" y="1696"/>
                  </a:lnTo>
                  <a:lnTo>
                    <a:pt x="0" y="1644"/>
                  </a:lnTo>
                  <a:lnTo>
                    <a:pt x="57" y="1647"/>
                  </a:lnTo>
                  <a:lnTo>
                    <a:pt x="107" y="1651"/>
                  </a:lnTo>
                  <a:lnTo>
                    <a:pt x="149" y="1652"/>
                  </a:lnTo>
                  <a:lnTo>
                    <a:pt x="184" y="1652"/>
                  </a:lnTo>
                  <a:lnTo>
                    <a:pt x="295" y="1649"/>
                  </a:lnTo>
                  <a:lnTo>
                    <a:pt x="405" y="1641"/>
                  </a:lnTo>
                  <a:lnTo>
                    <a:pt x="513" y="1629"/>
                  </a:lnTo>
                  <a:lnTo>
                    <a:pt x="620" y="1611"/>
                  </a:lnTo>
                  <a:lnTo>
                    <a:pt x="725" y="1587"/>
                  </a:lnTo>
                  <a:lnTo>
                    <a:pt x="829" y="1559"/>
                  </a:lnTo>
                  <a:lnTo>
                    <a:pt x="929" y="1525"/>
                  </a:lnTo>
                  <a:lnTo>
                    <a:pt x="1027" y="1487"/>
                  </a:lnTo>
                  <a:lnTo>
                    <a:pt x="1121" y="1444"/>
                  </a:lnTo>
                  <a:lnTo>
                    <a:pt x="1211" y="1398"/>
                  </a:lnTo>
                  <a:lnTo>
                    <a:pt x="1297" y="1345"/>
                  </a:lnTo>
                  <a:lnTo>
                    <a:pt x="1380" y="1290"/>
                  </a:lnTo>
                  <a:lnTo>
                    <a:pt x="1451" y="1233"/>
                  </a:lnTo>
                  <a:lnTo>
                    <a:pt x="1518" y="1175"/>
                  </a:lnTo>
                  <a:lnTo>
                    <a:pt x="1581" y="1114"/>
                  </a:lnTo>
                  <a:lnTo>
                    <a:pt x="1637" y="1050"/>
                  </a:lnTo>
                  <a:lnTo>
                    <a:pt x="1690" y="986"/>
                  </a:lnTo>
                  <a:lnTo>
                    <a:pt x="1737" y="918"/>
                  </a:lnTo>
                  <a:lnTo>
                    <a:pt x="1780" y="847"/>
                  </a:lnTo>
                  <a:lnTo>
                    <a:pt x="1817" y="775"/>
                  </a:lnTo>
                  <a:lnTo>
                    <a:pt x="1848" y="702"/>
                  </a:lnTo>
                  <a:lnTo>
                    <a:pt x="1875" y="627"/>
                  </a:lnTo>
                  <a:lnTo>
                    <a:pt x="1894" y="551"/>
                  </a:lnTo>
                  <a:lnTo>
                    <a:pt x="1909" y="475"/>
                  </a:lnTo>
                  <a:lnTo>
                    <a:pt x="1917" y="397"/>
                  </a:lnTo>
                  <a:lnTo>
                    <a:pt x="1920" y="317"/>
                  </a:lnTo>
                  <a:lnTo>
                    <a:pt x="1917" y="237"/>
                  </a:lnTo>
                  <a:lnTo>
                    <a:pt x="1907" y="157"/>
                  </a:lnTo>
                  <a:lnTo>
                    <a:pt x="1893" y="79"/>
                  </a:lnTo>
                  <a:lnTo>
                    <a:pt x="18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26">
            <a:extLst>
              <a:ext uri="{FF2B5EF4-FFF2-40B4-BE49-F238E27FC236}">
                <a16:creationId xmlns:a16="http://schemas.microsoft.com/office/drawing/2014/main" id="{1917139E-615C-4BBA-8789-E5A53DBDFBC4}"/>
              </a:ext>
            </a:extLst>
          </p:cNvPr>
          <p:cNvGrpSpPr/>
          <p:nvPr/>
        </p:nvGrpSpPr>
        <p:grpSpPr>
          <a:xfrm>
            <a:off x="9232063" y="3707127"/>
            <a:ext cx="322552" cy="447542"/>
            <a:chOff x="-447675" y="2074863"/>
            <a:chExt cx="762000" cy="1057276"/>
          </a:xfrm>
          <a:solidFill>
            <a:schemeClr val="bg1"/>
          </a:solidFill>
        </p:grpSpPr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B9BBA90-AF03-46AF-A493-208056B7B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9550" y="2867026"/>
              <a:ext cx="263525" cy="265113"/>
            </a:xfrm>
            <a:custGeom>
              <a:avLst/>
              <a:gdLst>
                <a:gd name="T0" fmla="*/ 104 w 831"/>
                <a:gd name="T1" fmla="*/ 0 h 832"/>
                <a:gd name="T2" fmla="*/ 727 w 831"/>
                <a:gd name="T3" fmla="*/ 0 h 832"/>
                <a:gd name="T4" fmla="*/ 747 w 831"/>
                <a:gd name="T5" fmla="*/ 2 h 832"/>
                <a:gd name="T6" fmla="*/ 766 w 831"/>
                <a:gd name="T7" fmla="*/ 8 h 832"/>
                <a:gd name="T8" fmla="*/ 783 w 831"/>
                <a:gd name="T9" fmla="*/ 17 h 832"/>
                <a:gd name="T10" fmla="*/ 799 w 831"/>
                <a:gd name="T11" fmla="*/ 32 h 832"/>
                <a:gd name="T12" fmla="*/ 814 w 831"/>
                <a:gd name="T13" fmla="*/ 48 h 832"/>
                <a:gd name="T14" fmla="*/ 823 w 831"/>
                <a:gd name="T15" fmla="*/ 66 h 832"/>
                <a:gd name="T16" fmla="*/ 829 w 831"/>
                <a:gd name="T17" fmla="*/ 84 h 832"/>
                <a:gd name="T18" fmla="*/ 831 w 831"/>
                <a:gd name="T19" fmla="*/ 105 h 832"/>
                <a:gd name="T20" fmla="*/ 831 w 831"/>
                <a:gd name="T21" fmla="*/ 728 h 832"/>
                <a:gd name="T22" fmla="*/ 829 w 831"/>
                <a:gd name="T23" fmla="*/ 749 h 832"/>
                <a:gd name="T24" fmla="*/ 823 w 831"/>
                <a:gd name="T25" fmla="*/ 767 h 832"/>
                <a:gd name="T26" fmla="*/ 814 w 831"/>
                <a:gd name="T27" fmla="*/ 785 h 832"/>
                <a:gd name="T28" fmla="*/ 799 w 831"/>
                <a:gd name="T29" fmla="*/ 801 h 832"/>
                <a:gd name="T30" fmla="*/ 783 w 831"/>
                <a:gd name="T31" fmla="*/ 814 h 832"/>
                <a:gd name="T32" fmla="*/ 766 w 831"/>
                <a:gd name="T33" fmla="*/ 825 h 832"/>
                <a:gd name="T34" fmla="*/ 747 w 831"/>
                <a:gd name="T35" fmla="*/ 830 h 832"/>
                <a:gd name="T36" fmla="*/ 727 w 831"/>
                <a:gd name="T37" fmla="*/ 832 h 832"/>
                <a:gd name="T38" fmla="*/ 104 w 831"/>
                <a:gd name="T39" fmla="*/ 832 h 832"/>
                <a:gd name="T40" fmla="*/ 83 w 831"/>
                <a:gd name="T41" fmla="*/ 830 h 832"/>
                <a:gd name="T42" fmla="*/ 65 w 831"/>
                <a:gd name="T43" fmla="*/ 825 h 832"/>
                <a:gd name="T44" fmla="*/ 47 w 831"/>
                <a:gd name="T45" fmla="*/ 814 h 832"/>
                <a:gd name="T46" fmla="*/ 31 w 831"/>
                <a:gd name="T47" fmla="*/ 801 h 832"/>
                <a:gd name="T48" fmla="*/ 18 w 831"/>
                <a:gd name="T49" fmla="*/ 785 h 832"/>
                <a:gd name="T50" fmla="*/ 7 w 831"/>
                <a:gd name="T51" fmla="*/ 767 h 832"/>
                <a:gd name="T52" fmla="*/ 2 w 831"/>
                <a:gd name="T53" fmla="*/ 749 h 832"/>
                <a:gd name="T54" fmla="*/ 0 w 831"/>
                <a:gd name="T55" fmla="*/ 728 h 832"/>
                <a:gd name="T56" fmla="*/ 0 w 831"/>
                <a:gd name="T57" fmla="*/ 105 h 832"/>
                <a:gd name="T58" fmla="*/ 2 w 831"/>
                <a:gd name="T59" fmla="*/ 84 h 832"/>
                <a:gd name="T60" fmla="*/ 7 w 831"/>
                <a:gd name="T61" fmla="*/ 66 h 832"/>
                <a:gd name="T62" fmla="*/ 18 w 831"/>
                <a:gd name="T63" fmla="*/ 48 h 832"/>
                <a:gd name="T64" fmla="*/ 31 w 831"/>
                <a:gd name="T65" fmla="*/ 32 h 832"/>
                <a:gd name="T66" fmla="*/ 47 w 831"/>
                <a:gd name="T67" fmla="*/ 18 h 832"/>
                <a:gd name="T68" fmla="*/ 65 w 831"/>
                <a:gd name="T69" fmla="*/ 8 h 832"/>
                <a:gd name="T70" fmla="*/ 83 w 831"/>
                <a:gd name="T71" fmla="*/ 2 h 832"/>
                <a:gd name="T72" fmla="*/ 104 w 831"/>
                <a:gd name="T73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31" h="832">
                  <a:moveTo>
                    <a:pt x="104" y="0"/>
                  </a:moveTo>
                  <a:lnTo>
                    <a:pt x="727" y="0"/>
                  </a:lnTo>
                  <a:lnTo>
                    <a:pt x="747" y="2"/>
                  </a:lnTo>
                  <a:lnTo>
                    <a:pt x="766" y="8"/>
                  </a:lnTo>
                  <a:lnTo>
                    <a:pt x="783" y="17"/>
                  </a:lnTo>
                  <a:lnTo>
                    <a:pt x="799" y="32"/>
                  </a:lnTo>
                  <a:lnTo>
                    <a:pt x="814" y="48"/>
                  </a:lnTo>
                  <a:lnTo>
                    <a:pt x="823" y="66"/>
                  </a:lnTo>
                  <a:lnTo>
                    <a:pt x="829" y="84"/>
                  </a:lnTo>
                  <a:lnTo>
                    <a:pt x="831" y="105"/>
                  </a:lnTo>
                  <a:lnTo>
                    <a:pt x="831" y="728"/>
                  </a:lnTo>
                  <a:lnTo>
                    <a:pt x="829" y="749"/>
                  </a:lnTo>
                  <a:lnTo>
                    <a:pt x="823" y="767"/>
                  </a:lnTo>
                  <a:lnTo>
                    <a:pt x="814" y="785"/>
                  </a:lnTo>
                  <a:lnTo>
                    <a:pt x="799" y="801"/>
                  </a:lnTo>
                  <a:lnTo>
                    <a:pt x="783" y="814"/>
                  </a:lnTo>
                  <a:lnTo>
                    <a:pt x="766" y="825"/>
                  </a:lnTo>
                  <a:lnTo>
                    <a:pt x="747" y="830"/>
                  </a:lnTo>
                  <a:lnTo>
                    <a:pt x="727" y="832"/>
                  </a:lnTo>
                  <a:lnTo>
                    <a:pt x="104" y="832"/>
                  </a:lnTo>
                  <a:lnTo>
                    <a:pt x="83" y="830"/>
                  </a:lnTo>
                  <a:lnTo>
                    <a:pt x="65" y="825"/>
                  </a:lnTo>
                  <a:lnTo>
                    <a:pt x="47" y="814"/>
                  </a:lnTo>
                  <a:lnTo>
                    <a:pt x="31" y="801"/>
                  </a:lnTo>
                  <a:lnTo>
                    <a:pt x="18" y="785"/>
                  </a:lnTo>
                  <a:lnTo>
                    <a:pt x="7" y="767"/>
                  </a:lnTo>
                  <a:lnTo>
                    <a:pt x="2" y="749"/>
                  </a:lnTo>
                  <a:lnTo>
                    <a:pt x="0" y="72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7" y="66"/>
                  </a:lnTo>
                  <a:lnTo>
                    <a:pt x="18" y="48"/>
                  </a:lnTo>
                  <a:lnTo>
                    <a:pt x="31" y="32"/>
                  </a:lnTo>
                  <a:lnTo>
                    <a:pt x="47" y="18"/>
                  </a:lnTo>
                  <a:lnTo>
                    <a:pt x="65" y="8"/>
                  </a:lnTo>
                  <a:lnTo>
                    <a:pt x="83" y="2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5C1E0123-6BF1-414A-B0D6-FC3448EF3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7675" y="2074863"/>
              <a:ext cx="762000" cy="739775"/>
            </a:xfrm>
            <a:custGeom>
              <a:avLst/>
              <a:gdLst>
                <a:gd name="T0" fmla="*/ 1387 w 2399"/>
                <a:gd name="T1" fmla="*/ 13 h 2328"/>
                <a:gd name="T2" fmla="*/ 1639 w 2399"/>
                <a:gd name="T3" fmla="*/ 81 h 2328"/>
                <a:gd name="T4" fmla="*/ 1876 w 2399"/>
                <a:gd name="T5" fmla="*/ 197 h 2328"/>
                <a:gd name="T6" fmla="*/ 2072 w 2399"/>
                <a:gd name="T7" fmla="*/ 343 h 2328"/>
                <a:gd name="T8" fmla="*/ 2216 w 2399"/>
                <a:gd name="T9" fmla="*/ 504 h 2328"/>
                <a:gd name="T10" fmla="*/ 2325 w 2399"/>
                <a:gd name="T11" fmla="*/ 694 h 2328"/>
                <a:gd name="T12" fmla="*/ 2388 w 2399"/>
                <a:gd name="T13" fmla="*/ 897 h 2328"/>
                <a:gd name="T14" fmla="*/ 2397 w 2399"/>
                <a:gd name="T15" fmla="*/ 1109 h 2328"/>
                <a:gd name="T16" fmla="*/ 2359 w 2399"/>
                <a:gd name="T17" fmla="*/ 1302 h 2328"/>
                <a:gd name="T18" fmla="*/ 2292 w 2399"/>
                <a:gd name="T19" fmla="*/ 1459 h 2328"/>
                <a:gd name="T20" fmla="*/ 2207 w 2399"/>
                <a:gd name="T21" fmla="*/ 1578 h 2328"/>
                <a:gd name="T22" fmla="*/ 2090 w 2399"/>
                <a:gd name="T23" fmla="*/ 1685 h 2328"/>
                <a:gd name="T24" fmla="*/ 2000 w 2399"/>
                <a:gd name="T25" fmla="*/ 1753 h 2328"/>
                <a:gd name="T26" fmla="*/ 1923 w 2399"/>
                <a:gd name="T27" fmla="*/ 1800 h 2328"/>
                <a:gd name="T28" fmla="*/ 1817 w 2399"/>
                <a:gd name="T29" fmla="*/ 1861 h 2328"/>
                <a:gd name="T30" fmla="*/ 1702 w 2399"/>
                <a:gd name="T31" fmla="*/ 1950 h 2328"/>
                <a:gd name="T32" fmla="*/ 1618 w 2399"/>
                <a:gd name="T33" fmla="*/ 2065 h 2328"/>
                <a:gd name="T34" fmla="*/ 1576 w 2399"/>
                <a:gd name="T35" fmla="*/ 2156 h 2328"/>
                <a:gd name="T36" fmla="*/ 1565 w 2399"/>
                <a:gd name="T37" fmla="*/ 2233 h 2328"/>
                <a:gd name="T38" fmla="*/ 1521 w 2399"/>
                <a:gd name="T39" fmla="*/ 2306 h 2328"/>
                <a:gd name="T40" fmla="*/ 1464 w 2399"/>
                <a:gd name="T41" fmla="*/ 2328 h 2328"/>
                <a:gd name="T42" fmla="*/ 806 w 2399"/>
                <a:gd name="T43" fmla="*/ 2317 h 2328"/>
                <a:gd name="T44" fmla="*/ 760 w 2399"/>
                <a:gd name="T45" fmla="*/ 2248 h 2328"/>
                <a:gd name="T46" fmla="*/ 748 w 2399"/>
                <a:gd name="T47" fmla="*/ 2066 h 2328"/>
                <a:gd name="T48" fmla="*/ 779 w 2399"/>
                <a:gd name="T49" fmla="*/ 1886 h 2328"/>
                <a:gd name="T50" fmla="*/ 872 w 2399"/>
                <a:gd name="T51" fmla="*/ 1714 h 2328"/>
                <a:gd name="T52" fmla="*/ 1033 w 2399"/>
                <a:gd name="T53" fmla="*/ 1544 h 2328"/>
                <a:gd name="T54" fmla="*/ 1221 w 2399"/>
                <a:gd name="T55" fmla="*/ 1411 h 2328"/>
                <a:gd name="T56" fmla="*/ 1397 w 2399"/>
                <a:gd name="T57" fmla="*/ 1321 h 2328"/>
                <a:gd name="T58" fmla="*/ 1506 w 2399"/>
                <a:gd name="T59" fmla="*/ 1232 h 2328"/>
                <a:gd name="T60" fmla="*/ 1555 w 2399"/>
                <a:gd name="T61" fmla="*/ 1145 h 2328"/>
                <a:gd name="T62" fmla="*/ 1571 w 2399"/>
                <a:gd name="T63" fmla="*/ 1034 h 2328"/>
                <a:gd name="T64" fmla="*/ 1541 w 2399"/>
                <a:gd name="T65" fmla="*/ 931 h 2328"/>
                <a:gd name="T66" fmla="*/ 1450 w 2399"/>
                <a:gd name="T67" fmla="*/ 842 h 2328"/>
                <a:gd name="T68" fmla="*/ 1321 w 2399"/>
                <a:gd name="T69" fmla="*/ 779 h 2328"/>
                <a:gd name="T70" fmla="*/ 1171 w 2399"/>
                <a:gd name="T71" fmla="*/ 759 h 2328"/>
                <a:gd name="T72" fmla="*/ 1017 w 2399"/>
                <a:gd name="T73" fmla="*/ 777 h 2328"/>
                <a:gd name="T74" fmla="*/ 891 w 2399"/>
                <a:gd name="T75" fmla="*/ 835 h 2328"/>
                <a:gd name="T76" fmla="*/ 820 w 2399"/>
                <a:gd name="T77" fmla="*/ 896 h 2328"/>
                <a:gd name="T78" fmla="*/ 727 w 2399"/>
                <a:gd name="T79" fmla="*/ 996 h 2328"/>
                <a:gd name="T80" fmla="*/ 613 w 2399"/>
                <a:gd name="T81" fmla="*/ 1134 h 2328"/>
                <a:gd name="T82" fmla="*/ 555 w 2399"/>
                <a:gd name="T83" fmla="*/ 1172 h 2328"/>
                <a:gd name="T84" fmla="*/ 489 w 2399"/>
                <a:gd name="T85" fmla="*/ 1166 h 2328"/>
                <a:gd name="T86" fmla="*/ 27 w 2399"/>
                <a:gd name="T87" fmla="*/ 815 h 2328"/>
                <a:gd name="T88" fmla="*/ 1 w 2399"/>
                <a:gd name="T89" fmla="*/ 764 h 2328"/>
                <a:gd name="T90" fmla="*/ 15 w 2399"/>
                <a:gd name="T91" fmla="*/ 691 h 2328"/>
                <a:gd name="T92" fmla="*/ 174 w 2399"/>
                <a:gd name="T93" fmla="*/ 469 h 2328"/>
                <a:gd name="T94" fmla="*/ 356 w 2399"/>
                <a:gd name="T95" fmla="*/ 289 h 2328"/>
                <a:gd name="T96" fmla="*/ 560 w 2399"/>
                <a:gd name="T97" fmla="*/ 153 h 2328"/>
                <a:gd name="T98" fmla="*/ 788 w 2399"/>
                <a:gd name="T99" fmla="*/ 59 h 2328"/>
                <a:gd name="T100" fmla="*/ 1041 w 2399"/>
                <a:gd name="T101" fmla="*/ 10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99" h="2328">
                  <a:moveTo>
                    <a:pt x="1220" y="0"/>
                  </a:moveTo>
                  <a:lnTo>
                    <a:pt x="1304" y="3"/>
                  </a:lnTo>
                  <a:lnTo>
                    <a:pt x="1387" y="13"/>
                  </a:lnTo>
                  <a:lnTo>
                    <a:pt x="1471" y="28"/>
                  </a:lnTo>
                  <a:lnTo>
                    <a:pt x="1555" y="51"/>
                  </a:lnTo>
                  <a:lnTo>
                    <a:pt x="1639" y="81"/>
                  </a:lnTo>
                  <a:lnTo>
                    <a:pt x="1721" y="115"/>
                  </a:lnTo>
                  <a:lnTo>
                    <a:pt x="1800" y="154"/>
                  </a:lnTo>
                  <a:lnTo>
                    <a:pt x="1876" y="197"/>
                  </a:lnTo>
                  <a:lnTo>
                    <a:pt x="1949" y="244"/>
                  </a:lnTo>
                  <a:lnTo>
                    <a:pt x="2017" y="296"/>
                  </a:lnTo>
                  <a:lnTo>
                    <a:pt x="2072" y="343"/>
                  </a:lnTo>
                  <a:lnTo>
                    <a:pt x="2123" y="393"/>
                  </a:lnTo>
                  <a:lnTo>
                    <a:pt x="2171" y="446"/>
                  </a:lnTo>
                  <a:lnTo>
                    <a:pt x="2216" y="504"/>
                  </a:lnTo>
                  <a:lnTo>
                    <a:pt x="2256" y="564"/>
                  </a:lnTo>
                  <a:lnTo>
                    <a:pt x="2294" y="627"/>
                  </a:lnTo>
                  <a:lnTo>
                    <a:pt x="2325" y="694"/>
                  </a:lnTo>
                  <a:lnTo>
                    <a:pt x="2352" y="761"/>
                  </a:lnTo>
                  <a:lnTo>
                    <a:pt x="2373" y="829"/>
                  </a:lnTo>
                  <a:lnTo>
                    <a:pt x="2388" y="897"/>
                  </a:lnTo>
                  <a:lnTo>
                    <a:pt x="2396" y="968"/>
                  </a:lnTo>
                  <a:lnTo>
                    <a:pt x="2399" y="1039"/>
                  </a:lnTo>
                  <a:lnTo>
                    <a:pt x="2397" y="1109"/>
                  </a:lnTo>
                  <a:lnTo>
                    <a:pt x="2389" y="1176"/>
                  </a:lnTo>
                  <a:lnTo>
                    <a:pt x="2377" y="1239"/>
                  </a:lnTo>
                  <a:lnTo>
                    <a:pt x="2359" y="1302"/>
                  </a:lnTo>
                  <a:lnTo>
                    <a:pt x="2339" y="1361"/>
                  </a:lnTo>
                  <a:lnTo>
                    <a:pt x="2316" y="1413"/>
                  </a:lnTo>
                  <a:lnTo>
                    <a:pt x="2292" y="1459"/>
                  </a:lnTo>
                  <a:lnTo>
                    <a:pt x="2268" y="1501"/>
                  </a:lnTo>
                  <a:lnTo>
                    <a:pt x="2240" y="1539"/>
                  </a:lnTo>
                  <a:lnTo>
                    <a:pt x="2207" y="1578"/>
                  </a:lnTo>
                  <a:lnTo>
                    <a:pt x="2169" y="1617"/>
                  </a:lnTo>
                  <a:lnTo>
                    <a:pt x="2125" y="1656"/>
                  </a:lnTo>
                  <a:lnTo>
                    <a:pt x="2090" y="1685"/>
                  </a:lnTo>
                  <a:lnTo>
                    <a:pt x="2057" y="1711"/>
                  </a:lnTo>
                  <a:lnTo>
                    <a:pt x="2028" y="1734"/>
                  </a:lnTo>
                  <a:lnTo>
                    <a:pt x="2000" y="1753"/>
                  </a:lnTo>
                  <a:lnTo>
                    <a:pt x="1976" y="1769"/>
                  </a:lnTo>
                  <a:lnTo>
                    <a:pt x="1952" y="1784"/>
                  </a:lnTo>
                  <a:lnTo>
                    <a:pt x="1923" y="1800"/>
                  </a:lnTo>
                  <a:lnTo>
                    <a:pt x="1891" y="1819"/>
                  </a:lnTo>
                  <a:lnTo>
                    <a:pt x="1856" y="1839"/>
                  </a:lnTo>
                  <a:lnTo>
                    <a:pt x="1817" y="1861"/>
                  </a:lnTo>
                  <a:lnTo>
                    <a:pt x="1776" y="1887"/>
                  </a:lnTo>
                  <a:lnTo>
                    <a:pt x="1738" y="1916"/>
                  </a:lnTo>
                  <a:lnTo>
                    <a:pt x="1702" y="1950"/>
                  </a:lnTo>
                  <a:lnTo>
                    <a:pt x="1670" y="1988"/>
                  </a:lnTo>
                  <a:lnTo>
                    <a:pt x="1640" y="2029"/>
                  </a:lnTo>
                  <a:lnTo>
                    <a:pt x="1618" y="2065"/>
                  </a:lnTo>
                  <a:lnTo>
                    <a:pt x="1600" y="2098"/>
                  </a:lnTo>
                  <a:lnTo>
                    <a:pt x="1586" y="2128"/>
                  </a:lnTo>
                  <a:lnTo>
                    <a:pt x="1576" y="2156"/>
                  </a:lnTo>
                  <a:lnTo>
                    <a:pt x="1570" y="2182"/>
                  </a:lnTo>
                  <a:lnTo>
                    <a:pt x="1569" y="2204"/>
                  </a:lnTo>
                  <a:lnTo>
                    <a:pt x="1565" y="2233"/>
                  </a:lnTo>
                  <a:lnTo>
                    <a:pt x="1555" y="2262"/>
                  </a:lnTo>
                  <a:lnTo>
                    <a:pt x="1537" y="2288"/>
                  </a:lnTo>
                  <a:lnTo>
                    <a:pt x="1521" y="2306"/>
                  </a:lnTo>
                  <a:lnTo>
                    <a:pt x="1503" y="2319"/>
                  </a:lnTo>
                  <a:lnTo>
                    <a:pt x="1485" y="2326"/>
                  </a:lnTo>
                  <a:lnTo>
                    <a:pt x="1464" y="2328"/>
                  </a:lnTo>
                  <a:lnTo>
                    <a:pt x="841" y="2328"/>
                  </a:lnTo>
                  <a:lnTo>
                    <a:pt x="823" y="2326"/>
                  </a:lnTo>
                  <a:lnTo>
                    <a:pt x="806" y="2317"/>
                  </a:lnTo>
                  <a:lnTo>
                    <a:pt x="789" y="2302"/>
                  </a:lnTo>
                  <a:lnTo>
                    <a:pt x="775" y="2281"/>
                  </a:lnTo>
                  <a:lnTo>
                    <a:pt x="760" y="2248"/>
                  </a:lnTo>
                  <a:lnTo>
                    <a:pt x="751" y="2216"/>
                  </a:lnTo>
                  <a:lnTo>
                    <a:pt x="748" y="2184"/>
                  </a:lnTo>
                  <a:lnTo>
                    <a:pt x="748" y="2066"/>
                  </a:lnTo>
                  <a:lnTo>
                    <a:pt x="751" y="2005"/>
                  </a:lnTo>
                  <a:lnTo>
                    <a:pt x="761" y="1945"/>
                  </a:lnTo>
                  <a:lnTo>
                    <a:pt x="779" y="1886"/>
                  </a:lnTo>
                  <a:lnTo>
                    <a:pt x="804" y="1828"/>
                  </a:lnTo>
                  <a:lnTo>
                    <a:pt x="834" y="1771"/>
                  </a:lnTo>
                  <a:lnTo>
                    <a:pt x="872" y="1714"/>
                  </a:lnTo>
                  <a:lnTo>
                    <a:pt x="916" y="1660"/>
                  </a:lnTo>
                  <a:lnTo>
                    <a:pt x="974" y="1599"/>
                  </a:lnTo>
                  <a:lnTo>
                    <a:pt x="1033" y="1544"/>
                  </a:lnTo>
                  <a:lnTo>
                    <a:pt x="1094" y="1493"/>
                  </a:lnTo>
                  <a:lnTo>
                    <a:pt x="1157" y="1449"/>
                  </a:lnTo>
                  <a:lnTo>
                    <a:pt x="1221" y="1411"/>
                  </a:lnTo>
                  <a:lnTo>
                    <a:pt x="1288" y="1377"/>
                  </a:lnTo>
                  <a:lnTo>
                    <a:pt x="1345" y="1349"/>
                  </a:lnTo>
                  <a:lnTo>
                    <a:pt x="1397" y="1321"/>
                  </a:lnTo>
                  <a:lnTo>
                    <a:pt x="1440" y="1292"/>
                  </a:lnTo>
                  <a:lnTo>
                    <a:pt x="1477" y="1262"/>
                  </a:lnTo>
                  <a:lnTo>
                    <a:pt x="1506" y="1232"/>
                  </a:lnTo>
                  <a:lnTo>
                    <a:pt x="1526" y="1206"/>
                  </a:lnTo>
                  <a:lnTo>
                    <a:pt x="1542" y="1177"/>
                  </a:lnTo>
                  <a:lnTo>
                    <a:pt x="1555" y="1145"/>
                  </a:lnTo>
                  <a:lnTo>
                    <a:pt x="1564" y="1111"/>
                  </a:lnTo>
                  <a:lnTo>
                    <a:pt x="1569" y="1074"/>
                  </a:lnTo>
                  <a:lnTo>
                    <a:pt x="1571" y="1034"/>
                  </a:lnTo>
                  <a:lnTo>
                    <a:pt x="1568" y="999"/>
                  </a:lnTo>
                  <a:lnTo>
                    <a:pt x="1558" y="964"/>
                  </a:lnTo>
                  <a:lnTo>
                    <a:pt x="1541" y="931"/>
                  </a:lnTo>
                  <a:lnTo>
                    <a:pt x="1518" y="900"/>
                  </a:lnTo>
                  <a:lnTo>
                    <a:pt x="1487" y="871"/>
                  </a:lnTo>
                  <a:lnTo>
                    <a:pt x="1450" y="842"/>
                  </a:lnTo>
                  <a:lnTo>
                    <a:pt x="1409" y="816"/>
                  </a:lnTo>
                  <a:lnTo>
                    <a:pt x="1366" y="796"/>
                  </a:lnTo>
                  <a:lnTo>
                    <a:pt x="1321" y="779"/>
                  </a:lnTo>
                  <a:lnTo>
                    <a:pt x="1272" y="768"/>
                  </a:lnTo>
                  <a:lnTo>
                    <a:pt x="1223" y="761"/>
                  </a:lnTo>
                  <a:lnTo>
                    <a:pt x="1171" y="759"/>
                  </a:lnTo>
                  <a:lnTo>
                    <a:pt x="1116" y="761"/>
                  </a:lnTo>
                  <a:lnTo>
                    <a:pt x="1065" y="767"/>
                  </a:lnTo>
                  <a:lnTo>
                    <a:pt x="1017" y="777"/>
                  </a:lnTo>
                  <a:lnTo>
                    <a:pt x="972" y="793"/>
                  </a:lnTo>
                  <a:lnTo>
                    <a:pt x="930" y="811"/>
                  </a:lnTo>
                  <a:lnTo>
                    <a:pt x="891" y="835"/>
                  </a:lnTo>
                  <a:lnTo>
                    <a:pt x="869" y="851"/>
                  </a:lnTo>
                  <a:lnTo>
                    <a:pt x="846" y="872"/>
                  </a:lnTo>
                  <a:lnTo>
                    <a:pt x="820" y="896"/>
                  </a:lnTo>
                  <a:lnTo>
                    <a:pt x="791" y="925"/>
                  </a:lnTo>
                  <a:lnTo>
                    <a:pt x="760" y="959"/>
                  </a:lnTo>
                  <a:lnTo>
                    <a:pt x="727" y="996"/>
                  </a:lnTo>
                  <a:lnTo>
                    <a:pt x="692" y="1037"/>
                  </a:lnTo>
                  <a:lnTo>
                    <a:pt x="654" y="1083"/>
                  </a:lnTo>
                  <a:lnTo>
                    <a:pt x="613" y="1134"/>
                  </a:lnTo>
                  <a:lnTo>
                    <a:pt x="595" y="1151"/>
                  </a:lnTo>
                  <a:lnTo>
                    <a:pt x="576" y="1165"/>
                  </a:lnTo>
                  <a:lnTo>
                    <a:pt x="555" y="1172"/>
                  </a:lnTo>
                  <a:lnTo>
                    <a:pt x="533" y="1175"/>
                  </a:lnTo>
                  <a:lnTo>
                    <a:pt x="511" y="1173"/>
                  </a:lnTo>
                  <a:lnTo>
                    <a:pt x="489" y="1166"/>
                  </a:lnTo>
                  <a:lnTo>
                    <a:pt x="468" y="1154"/>
                  </a:lnTo>
                  <a:lnTo>
                    <a:pt x="42" y="830"/>
                  </a:lnTo>
                  <a:lnTo>
                    <a:pt x="27" y="815"/>
                  </a:lnTo>
                  <a:lnTo>
                    <a:pt x="14" y="800"/>
                  </a:lnTo>
                  <a:lnTo>
                    <a:pt x="6" y="782"/>
                  </a:lnTo>
                  <a:lnTo>
                    <a:pt x="1" y="764"/>
                  </a:lnTo>
                  <a:lnTo>
                    <a:pt x="0" y="738"/>
                  </a:lnTo>
                  <a:lnTo>
                    <a:pt x="5" y="715"/>
                  </a:lnTo>
                  <a:lnTo>
                    <a:pt x="15" y="691"/>
                  </a:lnTo>
                  <a:lnTo>
                    <a:pt x="66" y="612"/>
                  </a:lnTo>
                  <a:lnTo>
                    <a:pt x="119" y="538"/>
                  </a:lnTo>
                  <a:lnTo>
                    <a:pt x="174" y="469"/>
                  </a:lnTo>
                  <a:lnTo>
                    <a:pt x="232" y="404"/>
                  </a:lnTo>
                  <a:lnTo>
                    <a:pt x="292" y="345"/>
                  </a:lnTo>
                  <a:lnTo>
                    <a:pt x="356" y="289"/>
                  </a:lnTo>
                  <a:lnTo>
                    <a:pt x="422" y="239"/>
                  </a:lnTo>
                  <a:lnTo>
                    <a:pt x="489" y="194"/>
                  </a:lnTo>
                  <a:lnTo>
                    <a:pt x="560" y="153"/>
                  </a:lnTo>
                  <a:lnTo>
                    <a:pt x="634" y="117"/>
                  </a:lnTo>
                  <a:lnTo>
                    <a:pt x="710" y="86"/>
                  </a:lnTo>
                  <a:lnTo>
                    <a:pt x="788" y="59"/>
                  </a:lnTo>
                  <a:lnTo>
                    <a:pt x="870" y="38"/>
                  </a:lnTo>
                  <a:lnTo>
                    <a:pt x="953" y="21"/>
                  </a:lnTo>
                  <a:lnTo>
                    <a:pt x="1041" y="10"/>
                  </a:lnTo>
                  <a:lnTo>
                    <a:pt x="1129" y="3"/>
                  </a:lnTo>
                  <a:lnTo>
                    <a:pt x="12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Oval 106">
            <a:extLst>
              <a:ext uri="{FF2B5EF4-FFF2-40B4-BE49-F238E27FC236}">
                <a16:creationId xmlns:a16="http://schemas.microsoft.com/office/drawing/2014/main" id="{43734B54-7756-40B6-9FF4-5D7FFC08BF3B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1957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18000" decel="8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61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820265" y="583080"/>
            <a:ext cx="7194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Apprentissage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automatique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4" name="TextBox 53">
            <a:extLst>
              <a:ext uri="{FF2B5EF4-FFF2-40B4-BE49-F238E27FC236}">
                <a16:creationId xmlns:a16="http://schemas.microsoft.com/office/drawing/2014/main" id="{5A6D4070-E43E-41E7-A34C-BA2D43E99894}"/>
              </a:ext>
            </a:extLst>
          </p:cNvPr>
          <p:cNvSpPr txBox="1"/>
          <p:nvPr/>
        </p:nvSpPr>
        <p:spPr>
          <a:xfrm>
            <a:off x="3078333" y="6102242"/>
            <a:ext cx="6678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Deep Learning –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Réseaux</a:t>
            </a:r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de neurones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CA2BC9-B936-4122-9089-E2D93E7B50E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60115" y="2461748"/>
            <a:ext cx="3743847" cy="20957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C97646-2089-4C44-B7E5-3E26BA6E9DF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75841" y="2541139"/>
            <a:ext cx="3949701" cy="1876225"/>
          </a:xfrm>
          <a:prstGeom prst="rect">
            <a:avLst/>
          </a:prstGeom>
        </p:spPr>
      </p:pic>
      <p:pic>
        <p:nvPicPr>
          <p:cNvPr id="10" name="Graphique 9" descr="Cerveau dans une tête">
            <a:extLst>
              <a:ext uri="{FF2B5EF4-FFF2-40B4-BE49-F238E27FC236}">
                <a16:creationId xmlns:a16="http://schemas.microsoft.com/office/drawing/2014/main" id="{3C540FA5-E975-441D-867A-F8E3D88601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661703" y="2686381"/>
            <a:ext cx="1585740" cy="1585740"/>
          </a:xfrm>
          <a:prstGeom prst="rect">
            <a:avLst/>
          </a:prstGeom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2156634C-7363-46A7-8D43-D1AB63ECB463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1688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D6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23A1B-89B8-BB4C-A287-9731243E378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ED94A6-CE9D-C443-8609-7D197CB54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C26E31D8-F1B2-2243-B8CA-CCD805EE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4F7693-DE13-F642-9153-63A34E076D36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1389CA5-6C38-9745-BE11-25BC913FC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906560C3-60DB-8F42-B406-23C948C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C015C8-62D2-BC46-9682-FCBE2546F35B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1F18A0E-2AB4-3A43-8082-8399ABA60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1" name="Graphic 40" descr="Single gear">
              <a:extLst>
                <a:ext uri="{FF2B5EF4-FFF2-40B4-BE49-F238E27FC236}">
                  <a16:creationId xmlns:a16="http://schemas.microsoft.com/office/drawing/2014/main" id="{6250E137-8917-6446-828A-413562A10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E8AEE2-E6AF-0E40-B9C5-0F51313CAC59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86B0561-1ADA-1448-998A-16A90F547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4" name="Graphic 43" descr="Users">
              <a:extLst>
                <a:ext uri="{FF2B5EF4-FFF2-40B4-BE49-F238E27FC236}">
                  <a16:creationId xmlns:a16="http://schemas.microsoft.com/office/drawing/2014/main" id="{AF567616-DFDF-AF48-8D05-3AE19FE27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730A18-749A-694F-915B-EB06ED822231}"/>
              </a:ext>
            </a:extLst>
          </p:cNvPr>
          <p:cNvGrpSpPr/>
          <p:nvPr/>
        </p:nvGrpSpPr>
        <p:grpSpPr>
          <a:xfrm>
            <a:off x="866458" y="3015000"/>
            <a:ext cx="827568" cy="828000"/>
            <a:chOff x="-837416" y="3015000"/>
            <a:chExt cx="827568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81AF53-C649-6D40-9B9D-591B94A6F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8" name="Graphic 37" descr="Coffee">
              <a:extLst>
                <a:ext uri="{FF2B5EF4-FFF2-40B4-BE49-F238E27FC236}">
                  <a16:creationId xmlns:a16="http://schemas.microsoft.com/office/drawing/2014/main" id="{C7E7D462-FEEB-2745-BD85-FB443099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0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6" name="Graphic 45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95381DF-4ADD-A546-B7A3-97F9B35D59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7" name="Graphic 46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B832EAA4-A87F-254A-9D07-680C50988D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8" name="Graphic 47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9" name="Graphic 48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F80A9C59-D028-DD45-A404-F1FD73D9FE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50" name="Graphic 49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57D1896-688B-AC48-A75A-C606BA6DE0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793002-F2B1-C64A-879E-E95939DDD4E7}"/>
              </a:ext>
            </a:extLst>
          </p:cNvPr>
          <p:cNvSpPr txBox="1"/>
          <p:nvPr/>
        </p:nvSpPr>
        <p:spPr>
          <a:xfrm>
            <a:off x="2820265" y="583080"/>
            <a:ext cx="7194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Apprentissage</a:t>
            </a:r>
            <a:r>
              <a:rPr lang="en-GB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 </a:t>
            </a:r>
            <a:r>
              <a:rPr lang="en-GB" sz="32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automatique</a:t>
            </a:r>
            <a:endParaRPr lang="en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BA831943-99BF-AE40-962A-929257399E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1B53089-7A87-4904-B75E-2CCD6DC7A96D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D83AB6A-CDA5-4D61-806B-0319DECA8981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8" name="TextBox 95">
              <a:extLst>
                <a:ext uri="{FF2B5EF4-FFF2-40B4-BE49-F238E27FC236}">
                  <a16:creationId xmlns:a16="http://schemas.microsoft.com/office/drawing/2014/main" id="{DD1B4578-8E37-4D29-923E-3403D5E2BE58}"/>
                </a:ext>
              </a:extLst>
            </p:cNvPr>
            <p:cNvSpPr txBox="1"/>
            <p:nvPr/>
          </p:nvSpPr>
          <p:spPr>
            <a:xfrm>
              <a:off x="11574076" y="2259611"/>
              <a:ext cx="553998" cy="2375010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 spc="300" dirty="0">
                  <a:solidFill>
                    <a:srgbClr val="073027"/>
                  </a:solidFill>
                  <a:latin typeface="Montserrat" pitchFamily="2" charset="77"/>
                </a:rPr>
                <a:t>ETAT D’ART</a:t>
              </a:r>
              <a:endParaRPr lang="en-LT" sz="24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4" name="TextBox 53">
            <a:extLst>
              <a:ext uri="{FF2B5EF4-FFF2-40B4-BE49-F238E27FC236}">
                <a16:creationId xmlns:a16="http://schemas.microsoft.com/office/drawing/2014/main" id="{5A6D4070-E43E-41E7-A34C-BA2D43E99894}"/>
              </a:ext>
            </a:extLst>
          </p:cNvPr>
          <p:cNvSpPr txBox="1"/>
          <p:nvPr/>
        </p:nvSpPr>
        <p:spPr>
          <a:xfrm>
            <a:off x="3196956" y="6102242"/>
            <a:ext cx="6441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Les reseaux de neurones </a:t>
            </a:r>
            <a:r>
              <a:rPr lang="en-GB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rPr>
              <a:t>convolutifs</a:t>
            </a:r>
            <a:endParaRPr lang="en-LT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153D0F-0537-47DA-B07C-85B045EEB6F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61255" y="1633458"/>
            <a:ext cx="6269753" cy="1929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FA9B57-AB6D-48BC-8708-ECCE6836BA5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51108" y="3934294"/>
            <a:ext cx="3467584" cy="208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E17E1F67-BA64-46EE-8E89-2644D6089588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677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10797" y="1093788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pic>
        <p:nvPicPr>
          <p:cNvPr id="2" name="Google Shape;153;p28">
            <a:extLst>
              <a:ext uri="{FF2B5EF4-FFF2-40B4-BE49-F238E27FC236}">
                <a16:creationId xmlns:a16="http://schemas.microsoft.com/office/drawing/2014/main" id="{E4731E91-FC81-4578-8D7E-5B8A7AA11394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744173" y="2049034"/>
            <a:ext cx="5185631" cy="25630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A0574BE9-359E-49D1-B1BE-81C0DB812545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766FDA-5145-4A17-AF51-4BAA1FB72565}"/>
              </a:ext>
            </a:extLst>
          </p:cNvPr>
          <p:cNvSpPr/>
          <p:nvPr/>
        </p:nvSpPr>
        <p:spPr>
          <a:xfrm flipV="1">
            <a:off x="8534921" y="5036171"/>
            <a:ext cx="1726911" cy="37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71007-121B-46E1-A440-2A614DA42990}"/>
              </a:ext>
            </a:extLst>
          </p:cNvPr>
          <p:cNvSpPr/>
          <p:nvPr/>
        </p:nvSpPr>
        <p:spPr>
          <a:xfrm flipV="1">
            <a:off x="6350903" y="5036864"/>
            <a:ext cx="1726911" cy="37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09C104-7E5F-4B29-AB65-6C2BC3ADA771}"/>
              </a:ext>
            </a:extLst>
          </p:cNvPr>
          <p:cNvSpPr/>
          <p:nvPr/>
        </p:nvSpPr>
        <p:spPr>
          <a:xfrm flipV="1">
            <a:off x="4361697" y="5036864"/>
            <a:ext cx="1726911" cy="37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40493D-ED03-4C28-ACEE-38D98F2CE078}"/>
              </a:ext>
            </a:extLst>
          </p:cNvPr>
          <p:cNvSpPr/>
          <p:nvPr/>
        </p:nvSpPr>
        <p:spPr>
          <a:xfrm flipV="1">
            <a:off x="-32800" y="5061210"/>
            <a:ext cx="1787691" cy="37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BCB50-33DC-481A-B52E-D776DDB12B10}"/>
              </a:ext>
            </a:extLst>
          </p:cNvPr>
          <p:cNvSpPr/>
          <p:nvPr/>
        </p:nvSpPr>
        <p:spPr>
          <a:xfrm flipV="1">
            <a:off x="2229409" y="5061210"/>
            <a:ext cx="1726911" cy="379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992258" y="160891"/>
            <a:ext cx="10493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B39A9F-E556-4742-91F3-57522BEE03C7}"/>
              </a:ext>
            </a:extLst>
          </p:cNvPr>
          <p:cNvSpPr/>
          <p:nvPr/>
        </p:nvSpPr>
        <p:spPr>
          <a:xfrm>
            <a:off x="1656151" y="4925773"/>
            <a:ext cx="625475" cy="625475"/>
          </a:xfrm>
          <a:prstGeom prst="ellipse">
            <a:avLst/>
          </a:prstGeom>
          <a:solidFill>
            <a:srgbClr val="073027">
              <a:alpha val="9600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591DA5-BEDB-402C-86C9-F3E4F94BF22F}"/>
              </a:ext>
            </a:extLst>
          </p:cNvPr>
          <p:cNvSpPr/>
          <p:nvPr/>
        </p:nvSpPr>
        <p:spPr>
          <a:xfrm>
            <a:off x="3868326" y="4925773"/>
            <a:ext cx="625475" cy="625475"/>
          </a:xfrm>
          <a:prstGeom prst="ellipse">
            <a:avLst/>
          </a:prstGeom>
          <a:solidFill>
            <a:srgbClr val="CB1B4A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A6FC83-E462-4892-847C-3365DC9EB610}"/>
              </a:ext>
            </a:extLst>
          </p:cNvPr>
          <p:cNvSpPr/>
          <p:nvPr/>
        </p:nvSpPr>
        <p:spPr>
          <a:xfrm>
            <a:off x="5956504" y="4905295"/>
            <a:ext cx="625475" cy="625475"/>
          </a:xfrm>
          <a:prstGeom prst="ellipse">
            <a:avLst/>
          </a:prstGeom>
          <a:solidFill>
            <a:srgbClr val="03D7A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3B0292-E90E-45F5-91ED-FC7AE600C01F}"/>
              </a:ext>
            </a:extLst>
          </p:cNvPr>
          <p:cNvSpPr/>
          <p:nvPr/>
        </p:nvSpPr>
        <p:spPr>
          <a:xfrm>
            <a:off x="8013114" y="4905294"/>
            <a:ext cx="625475" cy="62547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9300BF-75C1-46B4-A2E9-097AB3616AD6}"/>
              </a:ext>
            </a:extLst>
          </p:cNvPr>
          <p:cNvSpPr/>
          <p:nvPr/>
        </p:nvSpPr>
        <p:spPr>
          <a:xfrm>
            <a:off x="10118140" y="4905293"/>
            <a:ext cx="625475" cy="625475"/>
          </a:xfrm>
          <a:prstGeom prst="ellipse">
            <a:avLst/>
          </a:prstGeom>
          <a:solidFill>
            <a:srgbClr val="073A4C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" panose="020406040505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F10488-09C9-4873-9E7B-05933BB40164}"/>
              </a:ext>
            </a:extLst>
          </p:cNvPr>
          <p:cNvSpPr txBox="1"/>
          <p:nvPr/>
        </p:nvSpPr>
        <p:spPr>
          <a:xfrm>
            <a:off x="1284556" y="4388069"/>
            <a:ext cx="19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GB" b="1" dirty="0">
                <a:solidFill>
                  <a:srgbClr val="FFFFFF"/>
                </a:solidFill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Introduction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40A3C-972E-4E16-BF62-96E3E4F20234}"/>
              </a:ext>
            </a:extLst>
          </p:cNvPr>
          <p:cNvSpPr txBox="1"/>
          <p:nvPr/>
        </p:nvSpPr>
        <p:spPr>
          <a:xfrm>
            <a:off x="2963597" y="5707449"/>
            <a:ext cx="258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Contexte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 general du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projet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D2D17-B294-49A8-B855-3D01106315F6}"/>
              </a:ext>
            </a:extLst>
          </p:cNvPr>
          <p:cNvSpPr txBox="1"/>
          <p:nvPr/>
        </p:nvSpPr>
        <p:spPr>
          <a:xfrm>
            <a:off x="5570543" y="4365113"/>
            <a:ext cx="196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Etat de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l’art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FCDDC-C535-4CEA-A5B3-64C596BC037F}"/>
              </a:ext>
            </a:extLst>
          </p:cNvPr>
          <p:cNvSpPr txBox="1"/>
          <p:nvPr/>
        </p:nvSpPr>
        <p:spPr>
          <a:xfrm>
            <a:off x="9449482" y="4249296"/>
            <a:ext cx="19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Conclusion et Perspectives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F0F6A-4BF2-4B76-A7B1-14C5E5D3314E}"/>
              </a:ext>
            </a:extLst>
          </p:cNvPr>
          <p:cNvSpPr txBox="1"/>
          <p:nvPr/>
        </p:nvSpPr>
        <p:spPr>
          <a:xfrm>
            <a:off x="7315938" y="5668019"/>
            <a:ext cx="1962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Mise 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en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anose="02040604050505020304" pitchFamily="18" charset="0"/>
                <a:ea typeface="Noto Sans" panose="020B0502040504020204" pitchFamily="34"/>
                <a:cs typeface="Noto Sans" panose="020B0502040504020204" pitchFamily="34"/>
              </a:rPr>
              <a:t> oeuvre de la solution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0529B4-EFC8-4092-845B-A63565AEE513}"/>
              </a:ext>
            </a:extLst>
          </p:cNvPr>
          <p:cNvSpPr txBox="1"/>
          <p:nvPr/>
        </p:nvSpPr>
        <p:spPr>
          <a:xfrm>
            <a:off x="1659831" y="4979091"/>
            <a:ext cx="62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01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B505E-3812-4A49-B70A-B35F6535BA62}"/>
              </a:ext>
            </a:extLst>
          </p:cNvPr>
          <p:cNvSpPr txBox="1"/>
          <p:nvPr/>
        </p:nvSpPr>
        <p:spPr>
          <a:xfrm>
            <a:off x="3851477" y="4979091"/>
            <a:ext cx="62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0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2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 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CBCC2A-1053-45D9-8BB8-25FBF08A77B6}"/>
              </a:ext>
            </a:extLst>
          </p:cNvPr>
          <p:cNvSpPr txBox="1"/>
          <p:nvPr/>
        </p:nvSpPr>
        <p:spPr>
          <a:xfrm>
            <a:off x="5926462" y="4979091"/>
            <a:ext cx="62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03 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AC7BBC-8186-4AEB-867F-9D58EBAC73A3}"/>
              </a:ext>
            </a:extLst>
          </p:cNvPr>
          <p:cNvSpPr txBox="1"/>
          <p:nvPr/>
        </p:nvSpPr>
        <p:spPr>
          <a:xfrm>
            <a:off x="8005752" y="4998935"/>
            <a:ext cx="62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04 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C438E-173F-4C54-9771-7B7D411FC014}"/>
              </a:ext>
            </a:extLst>
          </p:cNvPr>
          <p:cNvSpPr txBox="1"/>
          <p:nvPr/>
        </p:nvSpPr>
        <p:spPr>
          <a:xfrm>
            <a:off x="10081982" y="5036864"/>
            <a:ext cx="62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" panose="02040604050505020304" pitchFamily="18" charset="0"/>
              </a:rPr>
              <a:t>05 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" panose="02040604050505020304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03A0901-A81B-4E6C-A11D-468C1F785881}"/>
              </a:ext>
            </a:extLst>
          </p:cNvPr>
          <p:cNvGrpSpPr/>
          <p:nvPr/>
        </p:nvGrpSpPr>
        <p:grpSpPr>
          <a:xfrm>
            <a:off x="1580844" y="5647761"/>
            <a:ext cx="792412" cy="1094971"/>
            <a:chOff x="7931851" y="2464731"/>
            <a:chExt cx="1002842" cy="1385751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8B7396AB-1A53-44C2-A10B-CE3D54866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61465E4-E99D-45F6-874E-993662E5A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BEBBAC99-18C6-46D7-89D9-4ACAB0B02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6355" y="3592989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 dirty="0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0E393A3-CB2D-40B8-A86E-FCF311972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 dirty="0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9A29F46-5FA8-464B-BC2A-F7C11D93A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A1FA990-F864-4A35-9069-23FD82247B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EB8750D4-6DDE-414D-AEAB-917CB3D58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E72F140-EE42-4846-97EE-BF52E45C2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93869F7-E4BE-449B-8275-34F5EB50A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CE693AB-5CD5-4C0D-9F67-C81836DE1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72C52DB7-FFCD-431E-8675-3BEFA904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198F91A-16B8-4D80-A754-8AD875024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2DBB8FB5-F55E-421F-8945-ED90676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82766AD7-E196-4E65-BDB2-CBBB473B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</p:grpSp>
      <p:grpSp>
        <p:nvGrpSpPr>
          <p:cNvPr id="81" name="Group 6">
            <a:extLst>
              <a:ext uri="{FF2B5EF4-FFF2-40B4-BE49-F238E27FC236}">
                <a16:creationId xmlns:a16="http://schemas.microsoft.com/office/drawing/2014/main" id="{1C265231-896F-4379-BAD8-B4C4CBB63713}"/>
              </a:ext>
            </a:extLst>
          </p:cNvPr>
          <p:cNvGrpSpPr/>
          <p:nvPr/>
        </p:nvGrpSpPr>
        <p:grpSpPr>
          <a:xfrm>
            <a:off x="4991799" y="1307769"/>
            <a:ext cx="2243927" cy="2183640"/>
            <a:chOff x="-1219200" y="1365250"/>
            <a:chExt cx="1939925" cy="1946275"/>
          </a:xfrm>
          <a:solidFill>
            <a:schemeClr val="bg1"/>
          </a:solidFill>
        </p:grpSpPr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3DB66247-0BA4-46B7-9B19-77DB28E54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19200" y="1365250"/>
              <a:ext cx="1939925" cy="1946275"/>
            </a:xfrm>
            <a:custGeom>
              <a:avLst/>
              <a:gdLst>
                <a:gd name="T0" fmla="*/ 275 w 3666"/>
                <a:gd name="T1" fmla="*/ 157 h 3678"/>
                <a:gd name="T2" fmla="*/ 220 w 3666"/>
                <a:gd name="T3" fmla="*/ 179 h 3678"/>
                <a:gd name="T4" fmla="*/ 179 w 3666"/>
                <a:gd name="T5" fmla="*/ 221 h 3678"/>
                <a:gd name="T6" fmla="*/ 155 w 3666"/>
                <a:gd name="T7" fmla="*/ 275 h 3678"/>
                <a:gd name="T8" fmla="*/ 152 w 3666"/>
                <a:gd name="T9" fmla="*/ 3371 h 3678"/>
                <a:gd name="T10" fmla="*/ 164 w 3666"/>
                <a:gd name="T11" fmla="*/ 3431 h 3678"/>
                <a:gd name="T12" fmla="*/ 197 w 3666"/>
                <a:gd name="T13" fmla="*/ 3480 h 3678"/>
                <a:gd name="T14" fmla="*/ 245 w 3666"/>
                <a:gd name="T15" fmla="*/ 3512 h 3678"/>
                <a:gd name="T16" fmla="*/ 305 w 3666"/>
                <a:gd name="T17" fmla="*/ 3525 h 3678"/>
                <a:gd name="T18" fmla="*/ 3392 w 3666"/>
                <a:gd name="T19" fmla="*/ 3521 h 3678"/>
                <a:gd name="T20" fmla="*/ 3447 w 3666"/>
                <a:gd name="T21" fmla="*/ 3499 h 3678"/>
                <a:gd name="T22" fmla="*/ 3487 w 3666"/>
                <a:gd name="T23" fmla="*/ 3457 h 3678"/>
                <a:gd name="T24" fmla="*/ 3511 w 3666"/>
                <a:gd name="T25" fmla="*/ 3403 h 3678"/>
                <a:gd name="T26" fmla="*/ 3514 w 3666"/>
                <a:gd name="T27" fmla="*/ 307 h 3678"/>
                <a:gd name="T28" fmla="*/ 3502 w 3666"/>
                <a:gd name="T29" fmla="*/ 247 h 3678"/>
                <a:gd name="T30" fmla="*/ 3469 w 3666"/>
                <a:gd name="T31" fmla="*/ 198 h 3678"/>
                <a:gd name="T32" fmla="*/ 3421 w 3666"/>
                <a:gd name="T33" fmla="*/ 166 h 3678"/>
                <a:gd name="T34" fmla="*/ 3361 w 3666"/>
                <a:gd name="T35" fmla="*/ 153 h 3678"/>
                <a:gd name="T36" fmla="*/ 305 w 3666"/>
                <a:gd name="T37" fmla="*/ 0 h 3678"/>
                <a:gd name="T38" fmla="*/ 3406 w 3666"/>
                <a:gd name="T39" fmla="*/ 3 h 3678"/>
                <a:gd name="T40" fmla="*/ 3490 w 3666"/>
                <a:gd name="T41" fmla="*/ 28 h 3678"/>
                <a:gd name="T42" fmla="*/ 3562 w 3666"/>
                <a:gd name="T43" fmla="*/ 75 h 3678"/>
                <a:gd name="T44" fmla="*/ 3617 w 3666"/>
                <a:gd name="T45" fmla="*/ 140 h 3678"/>
                <a:gd name="T46" fmla="*/ 3654 w 3666"/>
                <a:gd name="T47" fmla="*/ 218 h 3678"/>
                <a:gd name="T48" fmla="*/ 3666 w 3666"/>
                <a:gd name="T49" fmla="*/ 307 h 3678"/>
                <a:gd name="T50" fmla="*/ 3663 w 3666"/>
                <a:gd name="T51" fmla="*/ 3416 h 3678"/>
                <a:gd name="T52" fmla="*/ 3638 w 3666"/>
                <a:gd name="T53" fmla="*/ 3501 h 3678"/>
                <a:gd name="T54" fmla="*/ 3592 w 3666"/>
                <a:gd name="T55" fmla="*/ 3572 h 3678"/>
                <a:gd name="T56" fmla="*/ 3528 w 3666"/>
                <a:gd name="T57" fmla="*/ 3629 h 3678"/>
                <a:gd name="T58" fmla="*/ 3449 w 3666"/>
                <a:gd name="T59" fmla="*/ 3665 h 3678"/>
                <a:gd name="T60" fmla="*/ 3361 w 3666"/>
                <a:gd name="T61" fmla="*/ 3678 h 3678"/>
                <a:gd name="T62" fmla="*/ 260 w 3666"/>
                <a:gd name="T63" fmla="*/ 3675 h 3678"/>
                <a:gd name="T64" fmla="*/ 177 w 3666"/>
                <a:gd name="T65" fmla="*/ 3649 h 3678"/>
                <a:gd name="T66" fmla="*/ 105 w 3666"/>
                <a:gd name="T67" fmla="*/ 3603 h 3678"/>
                <a:gd name="T68" fmla="*/ 48 w 3666"/>
                <a:gd name="T69" fmla="*/ 3538 h 3678"/>
                <a:gd name="T70" fmla="*/ 12 w 3666"/>
                <a:gd name="T71" fmla="*/ 3460 h 3678"/>
                <a:gd name="T72" fmla="*/ 0 w 3666"/>
                <a:gd name="T73" fmla="*/ 3371 h 3678"/>
                <a:gd name="T74" fmla="*/ 3 w 3666"/>
                <a:gd name="T75" fmla="*/ 261 h 3678"/>
                <a:gd name="T76" fmla="*/ 28 w 3666"/>
                <a:gd name="T77" fmla="*/ 177 h 3678"/>
                <a:gd name="T78" fmla="*/ 74 w 3666"/>
                <a:gd name="T79" fmla="*/ 106 h 3678"/>
                <a:gd name="T80" fmla="*/ 138 w 3666"/>
                <a:gd name="T81" fmla="*/ 49 h 3678"/>
                <a:gd name="T82" fmla="*/ 217 w 3666"/>
                <a:gd name="T83" fmla="*/ 13 h 3678"/>
                <a:gd name="T84" fmla="*/ 305 w 3666"/>
                <a:gd name="T85" fmla="*/ 0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66" h="3678">
                  <a:moveTo>
                    <a:pt x="305" y="153"/>
                  </a:moveTo>
                  <a:lnTo>
                    <a:pt x="275" y="157"/>
                  </a:lnTo>
                  <a:lnTo>
                    <a:pt x="245" y="166"/>
                  </a:lnTo>
                  <a:lnTo>
                    <a:pt x="220" y="179"/>
                  </a:lnTo>
                  <a:lnTo>
                    <a:pt x="197" y="198"/>
                  </a:lnTo>
                  <a:lnTo>
                    <a:pt x="179" y="221"/>
                  </a:lnTo>
                  <a:lnTo>
                    <a:pt x="164" y="247"/>
                  </a:lnTo>
                  <a:lnTo>
                    <a:pt x="155" y="275"/>
                  </a:lnTo>
                  <a:lnTo>
                    <a:pt x="152" y="307"/>
                  </a:lnTo>
                  <a:lnTo>
                    <a:pt x="152" y="3371"/>
                  </a:lnTo>
                  <a:lnTo>
                    <a:pt x="155" y="3403"/>
                  </a:lnTo>
                  <a:lnTo>
                    <a:pt x="164" y="3431"/>
                  </a:lnTo>
                  <a:lnTo>
                    <a:pt x="179" y="3457"/>
                  </a:lnTo>
                  <a:lnTo>
                    <a:pt x="197" y="3480"/>
                  </a:lnTo>
                  <a:lnTo>
                    <a:pt x="220" y="3499"/>
                  </a:lnTo>
                  <a:lnTo>
                    <a:pt x="245" y="3512"/>
                  </a:lnTo>
                  <a:lnTo>
                    <a:pt x="275" y="3521"/>
                  </a:lnTo>
                  <a:lnTo>
                    <a:pt x="305" y="3525"/>
                  </a:lnTo>
                  <a:lnTo>
                    <a:pt x="3361" y="3525"/>
                  </a:lnTo>
                  <a:lnTo>
                    <a:pt x="3392" y="3521"/>
                  </a:lnTo>
                  <a:lnTo>
                    <a:pt x="3421" y="3512"/>
                  </a:lnTo>
                  <a:lnTo>
                    <a:pt x="3447" y="3499"/>
                  </a:lnTo>
                  <a:lnTo>
                    <a:pt x="3469" y="3480"/>
                  </a:lnTo>
                  <a:lnTo>
                    <a:pt x="3487" y="3457"/>
                  </a:lnTo>
                  <a:lnTo>
                    <a:pt x="3502" y="3431"/>
                  </a:lnTo>
                  <a:lnTo>
                    <a:pt x="3511" y="3403"/>
                  </a:lnTo>
                  <a:lnTo>
                    <a:pt x="3514" y="3371"/>
                  </a:lnTo>
                  <a:lnTo>
                    <a:pt x="3514" y="307"/>
                  </a:lnTo>
                  <a:lnTo>
                    <a:pt x="3511" y="275"/>
                  </a:lnTo>
                  <a:lnTo>
                    <a:pt x="3502" y="247"/>
                  </a:lnTo>
                  <a:lnTo>
                    <a:pt x="3487" y="221"/>
                  </a:lnTo>
                  <a:lnTo>
                    <a:pt x="3469" y="198"/>
                  </a:lnTo>
                  <a:lnTo>
                    <a:pt x="3447" y="179"/>
                  </a:lnTo>
                  <a:lnTo>
                    <a:pt x="3421" y="166"/>
                  </a:lnTo>
                  <a:lnTo>
                    <a:pt x="3392" y="157"/>
                  </a:lnTo>
                  <a:lnTo>
                    <a:pt x="3361" y="153"/>
                  </a:lnTo>
                  <a:lnTo>
                    <a:pt x="305" y="153"/>
                  </a:lnTo>
                  <a:close/>
                  <a:moveTo>
                    <a:pt x="305" y="0"/>
                  </a:moveTo>
                  <a:lnTo>
                    <a:pt x="3361" y="0"/>
                  </a:lnTo>
                  <a:lnTo>
                    <a:pt x="3406" y="3"/>
                  </a:lnTo>
                  <a:lnTo>
                    <a:pt x="3449" y="13"/>
                  </a:lnTo>
                  <a:lnTo>
                    <a:pt x="3490" y="28"/>
                  </a:lnTo>
                  <a:lnTo>
                    <a:pt x="3528" y="49"/>
                  </a:lnTo>
                  <a:lnTo>
                    <a:pt x="3562" y="75"/>
                  </a:lnTo>
                  <a:lnTo>
                    <a:pt x="3592" y="106"/>
                  </a:lnTo>
                  <a:lnTo>
                    <a:pt x="3617" y="140"/>
                  </a:lnTo>
                  <a:lnTo>
                    <a:pt x="3638" y="177"/>
                  </a:lnTo>
                  <a:lnTo>
                    <a:pt x="3654" y="218"/>
                  </a:lnTo>
                  <a:lnTo>
                    <a:pt x="3663" y="261"/>
                  </a:lnTo>
                  <a:lnTo>
                    <a:pt x="3666" y="307"/>
                  </a:lnTo>
                  <a:lnTo>
                    <a:pt x="3666" y="3371"/>
                  </a:lnTo>
                  <a:lnTo>
                    <a:pt x="3663" y="3416"/>
                  </a:lnTo>
                  <a:lnTo>
                    <a:pt x="3654" y="3460"/>
                  </a:lnTo>
                  <a:lnTo>
                    <a:pt x="3638" y="3501"/>
                  </a:lnTo>
                  <a:lnTo>
                    <a:pt x="3617" y="3538"/>
                  </a:lnTo>
                  <a:lnTo>
                    <a:pt x="3592" y="3572"/>
                  </a:lnTo>
                  <a:lnTo>
                    <a:pt x="3562" y="3603"/>
                  </a:lnTo>
                  <a:lnTo>
                    <a:pt x="3528" y="3629"/>
                  </a:lnTo>
                  <a:lnTo>
                    <a:pt x="3490" y="3649"/>
                  </a:lnTo>
                  <a:lnTo>
                    <a:pt x="3449" y="3665"/>
                  </a:lnTo>
                  <a:lnTo>
                    <a:pt x="3406" y="3675"/>
                  </a:lnTo>
                  <a:lnTo>
                    <a:pt x="3361" y="3678"/>
                  </a:lnTo>
                  <a:lnTo>
                    <a:pt x="305" y="3678"/>
                  </a:lnTo>
                  <a:lnTo>
                    <a:pt x="260" y="3675"/>
                  </a:lnTo>
                  <a:lnTo>
                    <a:pt x="217" y="3665"/>
                  </a:lnTo>
                  <a:lnTo>
                    <a:pt x="177" y="3649"/>
                  </a:lnTo>
                  <a:lnTo>
                    <a:pt x="138" y="3629"/>
                  </a:lnTo>
                  <a:lnTo>
                    <a:pt x="105" y="3603"/>
                  </a:lnTo>
                  <a:lnTo>
                    <a:pt x="74" y="3572"/>
                  </a:lnTo>
                  <a:lnTo>
                    <a:pt x="48" y="3538"/>
                  </a:lnTo>
                  <a:lnTo>
                    <a:pt x="28" y="3501"/>
                  </a:lnTo>
                  <a:lnTo>
                    <a:pt x="12" y="3460"/>
                  </a:lnTo>
                  <a:lnTo>
                    <a:pt x="3" y="3416"/>
                  </a:lnTo>
                  <a:lnTo>
                    <a:pt x="0" y="3371"/>
                  </a:lnTo>
                  <a:lnTo>
                    <a:pt x="0" y="307"/>
                  </a:lnTo>
                  <a:lnTo>
                    <a:pt x="3" y="261"/>
                  </a:lnTo>
                  <a:lnTo>
                    <a:pt x="12" y="218"/>
                  </a:lnTo>
                  <a:lnTo>
                    <a:pt x="28" y="177"/>
                  </a:lnTo>
                  <a:lnTo>
                    <a:pt x="48" y="140"/>
                  </a:lnTo>
                  <a:lnTo>
                    <a:pt x="74" y="106"/>
                  </a:lnTo>
                  <a:lnTo>
                    <a:pt x="105" y="75"/>
                  </a:lnTo>
                  <a:lnTo>
                    <a:pt x="138" y="49"/>
                  </a:lnTo>
                  <a:lnTo>
                    <a:pt x="177" y="28"/>
                  </a:lnTo>
                  <a:lnTo>
                    <a:pt x="217" y="13"/>
                  </a:lnTo>
                  <a:lnTo>
                    <a:pt x="260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755BB44E-783C-4E8C-94CD-AA82F7C3E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5350" y="1689100"/>
              <a:ext cx="322263" cy="325438"/>
            </a:xfrm>
            <a:custGeom>
              <a:avLst/>
              <a:gdLst>
                <a:gd name="T0" fmla="*/ 275 w 611"/>
                <a:gd name="T1" fmla="*/ 157 h 613"/>
                <a:gd name="T2" fmla="*/ 220 w 611"/>
                <a:gd name="T3" fmla="*/ 179 h 613"/>
                <a:gd name="T4" fmla="*/ 178 w 611"/>
                <a:gd name="T5" fmla="*/ 221 h 613"/>
                <a:gd name="T6" fmla="*/ 156 w 611"/>
                <a:gd name="T7" fmla="*/ 275 h 613"/>
                <a:gd name="T8" fmla="*/ 156 w 611"/>
                <a:gd name="T9" fmla="*/ 337 h 613"/>
                <a:gd name="T10" fmla="*/ 178 w 611"/>
                <a:gd name="T11" fmla="*/ 392 h 613"/>
                <a:gd name="T12" fmla="*/ 220 w 611"/>
                <a:gd name="T13" fmla="*/ 433 h 613"/>
                <a:gd name="T14" fmla="*/ 275 w 611"/>
                <a:gd name="T15" fmla="*/ 457 h 613"/>
                <a:gd name="T16" fmla="*/ 336 w 611"/>
                <a:gd name="T17" fmla="*/ 457 h 613"/>
                <a:gd name="T18" fmla="*/ 391 w 611"/>
                <a:gd name="T19" fmla="*/ 433 h 613"/>
                <a:gd name="T20" fmla="*/ 433 w 611"/>
                <a:gd name="T21" fmla="*/ 392 h 613"/>
                <a:gd name="T22" fmla="*/ 455 w 611"/>
                <a:gd name="T23" fmla="*/ 337 h 613"/>
                <a:gd name="T24" fmla="*/ 455 w 611"/>
                <a:gd name="T25" fmla="*/ 275 h 613"/>
                <a:gd name="T26" fmla="*/ 433 w 611"/>
                <a:gd name="T27" fmla="*/ 221 h 613"/>
                <a:gd name="T28" fmla="*/ 391 w 611"/>
                <a:gd name="T29" fmla="*/ 179 h 613"/>
                <a:gd name="T30" fmla="*/ 336 w 611"/>
                <a:gd name="T31" fmla="*/ 157 h 613"/>
                <a:gd name="T32" fmla="*/ 305 w 611"/>
                <a:gd name="T33" fmla="*/ 0 h 613"/>
                <a:gd name="T34" fmla="*/ 393 w 611"/>
                <a:gd name="T35" fmla="*/ 13 h 613"/>
                <a:gd name="T36" fmla="*/ 472 w 611"/>
                <a:gd name="T37" fmla="*/ 49 h 613"/>
                <a:gd name="T38" fmla="*/ 536 w 611"/>
                <a:gd name="T39" fmla="*/ 105 h 613"/>
                <a:gd name="T40" fmla="*/ 582 w 611"/>
                <a:gd name="T41" fmla="*/ 177 h 613"/>
                <a:gd name="T42" fmla="*/ 608 w 611"/>
                <a:gd name="T43" fmla="*/ 261 h 613"/>
                <a:gd name="T44" fmla="*/ 608 w 611"/>
                <a:gd name="T45" fmla="*/ 352 h 613"/>
                <a:gd name="T46" fmla="*/ 582 w 611"/>
                <a:gd name="T47" fmla="*/ 436 h 613"/>
                <a:gd name="T48" fmla="*/ 536 w 611"/>
                <a:gd name="T49" fmla="*/ 508 h 613"/>
                <a:gd name="T50" fmla="*/ 472 w 611"/>
                <a:gd name="T51" fmla="*/ 563 h 613"/>
                <a:gd name="T52" fmla="*/ 393 w 611"/>
                <a:gd name="T53" fmla="*/ 599 h 613"/>
                <a:gd name="T54" fmla="*/ 305 w 611"/>
                <a:gd name="T55" fmla="*/ 613 h 613"/>
                <a:gd name="T56" fmla="*/ 218 w 611"/>
                <a:gd name="T57" fmla="*/ 599 h 613"/>
                <a:gd name="T58" fmla="*/ 139 w 611"/>
                <a:gd name="T59" fmla="*/ 563 h 613"/>
                <a:gd name="T60" fmla="*/ 75 w 611"/>
                <a:gd name="T61" fmla="*/ 508 h 613"/>
                <a:gd name="T62" fmla="*/ 28 w 611"/>
                <a:gd name="T63" fmla="*/ 436 h 613"/>
                <a:gd name="T64" fmla="*/ 2 w 611"/>
                <a:gd name="T65" fmla="*/ 352 h 613"/>
                <a:gd name="T66" fmla="*/ 2 w 611"/>
                <a:gd name="T67" fmla="*/ 261 h 613"/>
                <a:gd name="T68" fmla="*/ 28 w 611"/>
                <a:gd name="T69" fmla="*/ 177 h 613"/>
                <a:gd name="T70" fmla="*/ 75 w 611"/>
                <a:gd name="T71" fmla="*/ 105 h 613"/>
                <a:gd name="T72" fmla="*/ 139 w 611"/>
                <a:gd name="T73" fmla="*/ 49 h 613"/>
                <a:gd name="T74" fmla="*/ 218 w 611"/>
                <a:gd name="T75" fmla="*/ 13 h 613"/>
                <a:gd name="T76" fmla="*/ 305 w 611"/>
                <a:gd name="T77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613">
                  <a:moveTo>
                    <a:pt x="305" y="153"/>
                  </a:moveTo>
                  <a:lnTo>
                    <a:pt x="275" y="157"/>
                  </a:lnTo>
                  <a:lnTo>
                    <a:pt x="246" y="165"/>
                  </a:lnTo>
                  <a:lnTo>
                    <a:pt x="220" y="179"/>
                  </a:lnTo>
                  <a:lnTo>
                    <a:pt x="197" y="199"/>
                  </a:lnTo>
                  <a:lnTo>
                    <a:pt x="178" y="221"/>
                  </a:lnTo>
                  <a:lnTo>
                    <a:pt x="165" y="247"/>
                  </a:lnTo>
                  <a:lnTo>
                    <a:pt x="156" y="275"/>
                  </a:lnTo>
                  <a:lnTo>
                    <a:pt x="152" y="307"/>
                  </a:lnTo>
                  <a:lnTo>
                    <a:pt x="156" y="337"/>
                  </a:lnTo>
                  <a:lnTo>
                    <a:pt x="165" y="366"/>
                  </a:lnTo>
                  <a:lnTo>
                    <a:pt x="178" y="392"/>
                  </a:lnTo>
                  <a:lnTo>
                    <a:pt x="197" y="415"/>
                  </a:lnTo>
                  <a:lnTo>
                    <a:pt x="220" y="433"/>
                  </a:lnTo>
                  <a:lnTo>
                    <a:pt x="246" y="448"/>
                  </a:lnTo>
                  <a:lnTo>
                    <a:pt x="275" y="457"/>
                  </a:lnTo>
                  <a:lnTo>
                    <a:pt x="305" y="459"/>
                  </a:lnTo>
                  <a:lnTo>
                    <a:pt x="336" y="457"/>
                  </a:lnTo>
                  <a:lnTo>
                    <a:pt x="365" y="448"/>
                  </a:lnTo>
                  <a:lnTo>
                    <a:pt x="391" y="433"/>
                  </a:lnTo>
                  <a:lnTo>
                    <a:pt x="413" y="415"/>
                  </a:lnTo>
                  <a:lnTo>
                    <a:pt x="433" y="392"/>
                  </a:lnTo>
                  <a:lnTo>
                    <a:pt x="446" y="366"/>
                  </a:lnTo>
                  <a:lnTo>
                    <a:pt x="455" y="337"/>
                  </a:lnTo>
                  <a:lnTo>
                    <a:pt x="458" y="307"/>
                  </a:lnTo>
                  <a:lnTo>
                    <a:pt x="455" y="275"/>
                  </a:lnTo>
                  <a:lnTo>
                    <a:pt x="446" y="247"/>
                  </a:lnTo>
                  <a:lnTo>
                    <a:pt x="433" y="221"/>
                  </a:lnTo>
                  <a:lnTo>
                    <a:pt x="413" y="199"/>
                  </a:lnTo>
                  <a:lnTo>
                    <a:pt x="391" y="179"/>
                  </a:lnTo>
                  <a:lnTo>
                    <a:pt x="365" y="165"/>
                  </a:lnTo>
                  <a:lnTo>
                    <a:pt x="336" y="157"/>
                  </a:lnTo>
                  <a:lnTo>
                    <a:pt x="305" y="153"/>
                  </a:lnTo>
                  <a:close/>
                  <a:moveTo>
                    <a:pt x="305" y="0"/>
                  </a:moveTo>
                  <a:lnTo>
                    <a:pt x="350" y="3"/>
                  </a:lnTo>
                  <a:lnTo>
                    <a:pt x="393" y="13"/>
                  </a:lnTo>
                  <a:lnTo>
                    <a:pt x="434" y="28"/>
                  </a:lnTo>
                  <a:lnTo>
                    <a:pt x="472" y="49"/>
                  </a:lnTo>
                  <a:lnTo>
                    <a:pt x="506" y="75"/>
                  </a:lnTo>
                  <a:lnTo>
                    <a:pt x="536" y="105"/>
                  </a:lnTo>
                  <a:lnTo>
                    <a:pt x="562" y="140"/>
                  </a:lnTo>
                  <a:lnTo>
                    <a:pt x="582" y="177"/>
                  </a:lnTo>
                  <a:lnTo>
                    <a:pt x="598" y="218"/>
                  </a:lnTo>
                  <a:lnTo>
                    <a:pt x="608" y="261"/>
                  </a:lnTo>
                  <a:lnTo>
                    <a:pt x="611" y="307"/>
                  </a:lnTo>
                  <a:lnTo>
                    <a:pt x="608" y="352"/>
                  </a:lnTo>
                  <a:lnTo>
                    <a:pt x="598" y="395"/>
                  </a:lnTo>
                  <a:lnTo>
                    <a:pt x="582" y="436"/>
                  </a:lnTo>
                  <a:lnTo>
                    <a:pt x="562" y="473"/>
                  </a:lnTo>
                  <a:lnTo>
                    <a:pt x="536" y="508"/>
                  </a:lnTo>
                  <a:lnTo>
                    <a:pt x="506" y="537"/>
                  </a:lnTo>
                  <a:lnTo>
                    <a:pt x="472" y="563"/>
                  </a:lnTo>
                  <a:lnTo>
                    <a:pt x="434" y="585"/>
                  </a:lnTo>
                  <a:lnTo>
                    <a:pt x="393" y="599"/>
                  </a:lnTo>
                  <a:lnTo>
                    <a:pt x="350" y="610"/>
                  </a:lnTo>
                  <a:lnTo>
                    <a:pt x="305" y="613"/>
                  </a:lnTo>
                  <a:lnTo>
                    <a:pt x="260" y="610"/>
                  </a:lnTo>
                  <a:lnTo>
                    <a:pt x="218" y="599"/>
                  </a:lnTo>
                  <a:lnTo>
                    <a:pt x="177" y="585"/>
                  </a:lnTo>
                  <a:lnTo>
                    <a:pt x="139" y="563"/>
                  </a:lnTo>
                  <a:lnTo>
                    <a:pt x="105" y="537"/>
                  </a:lnTo>
                  <a:lnTo>
                    <a:pt x="75" y="508"/>
                  </a:lnTo>
                  <a:lnTo>
                    <a:pt x="49" y="473"/>
                  </a:lnTo>
                  <a:lnTo>
                    <a:pt x="28" y="436"/>
                  </a:lnTo>
                  <a:lnTo>
                    <a:pt x="13" y="395"/>
                  </a:lnTo>
                  <a:lnTo>
                    <a:pt x="2" y="352"/>
                  </a:lnTo>
                  <a:lnTo>
                    <a:pt x="0" y="307"/>
                  </a:lnTo>
                  <a:lnTo>
                    <a:pt x="2" y="261"/>
                  </a:lnTo>
                  <a:lnTo>
                    <a:pt x="13" y="218"/>
                  </a:lnTo>
                  <a:lnTo>
                    <a:pt x="28" y="177"/>
                  </a:lnTo>
                  <a:lnTo>
                    <a:pt x="49" y="140"/>
                  </a:lnTo>
                  <a:lnTo>
                    <a:pt x="75" y="105"/>
                  </a:lnTo>
                  <a:lnTo>
                    <a:pt x="105" y="75"/>
                  </a:lnTo>
                  <a:lnTo>
                    <a:pt x="139" y="49"/>
                  </a:lnTo>
                  <a:lnTo>
                    <a:pt x="177" y="28"/>
                  </a:lnTo>
                  <a:lnTo>
                    <a:pt x="218" y="13"/>
                  </a:lnTo>
                  <a:lnTo>
                    <a:pt x="260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3DE0E12E-5F99-40CA-A009-A716C6C7D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5350" y="2176463"/>
              <a:ext cx="322263" cy="323850"/>
            </a:xfrm>
            <a:custGeom>
              <a:avLst/>
              <a:gdLst>
                <a:gd name="T0" fmla="*/ 275 w 611"/>
                <a:gd name="T1" fmla="*/ 157 h 613"/>
                <a:gd name="T2" fmla="*/ 220 w 611"/>
                <a:gd name="T3" fmla="*/ 179 h 613"/>
                <a:gd name="T4" fmla="*/ 178 w 611"/>
                <a:gd name="T5" fmla="*/ 221 h 613"/>
                <a:gd name="T6" fmla="*/ 156 w 611"/>
                <a:gd name="T7" fmla="*/ 277 h 613"/>
                <a:gd name="T8" fmla="*/ 156 w 611"/>
                <a:gd name="T9" fmla="*/ 337 h 613"/>
                <a:gd name="T10" fmla="*/ 178 w 611"/>
                <a:gd name="T11" fmla="*/ 393 h 613"/>
                <a:gd name="T12" fmla="*/ 220 w 611"/>
                <a:gd name="T13" fmla="*/ 433 h 613"/>
                <a:gd name="T14" fmla="*/ 275 w 611"/>
                <a:gd name="T15" fmla="*/ 457 h 613"/>
                <a:gd name="T16" fmla="*/ 336 w 611"/>
                <a:gd name="T17" fmla="*/ 457 h 613"/>
                <a:gd name="T18" fmla="*/ 391 w 611"/>
                <a:gd name="T19" fmla="*/ 433 h 613"/>
                <a:gd name="T20" fmla="*/ 433 w 611"/>
                <a:gd name="T21" fmla="*/ 393 h 613"/>
                <a:gd name="T22" fmla="*/ 455 w 611"/>
                <a:gd name="T23" fmla="*/ 337 h 613"/>
                <a:gd name="T24" fmla="*/ 455 w 611"/>
                <a:gd name="T25" fmla="*/ 277 h 613"/>
                <a:gd name="T26" fmla="*/ 433 w 611"/>
                <a:gd name="T27" fmla="*/ 221 h 613"/>
                <a:gd name="T28" fmla="*/ 391 w 611"/>
                <a:gd name="T29" fmla="*/ 179 h 613"/>
                <a:gd name="T30" fmla="*/ 336 w 611"/>
                <a:gd name="T31" fmla="*/ 157 h 613"/>
                <a:gd name="T32" fmla="*/ 305 w 611"/>
                <a:gd name="T33" fmla="*/ 0 h 613"/>
                <a:gd name="T34" fmla="*/ 393 w 611"/>
                <a:gd name="T35" fmla="*/ 13 h 613"/>
                <a:gd name="T36" fmla="*/ 472 w 611"/>
                <a:gd name="T37" fmla="*/ 50 h 613"/>
                <a:gd name="T38" fmla="*/ 536 w 611"/>
                <a:gd name="T39" fmla="*/ 106 h 613"/>
                <a:gd name="T40" fmla="*/ 582 w 611"/>
                <a:gd name="T41" fmla="*/ 177 h 613"/>
                <a:gd name="T42" fmla="*/ 608 w 611"/>
                <a:gd name="T43" fmla="*/ 262 h 613"/>
                <a:gd name="T44" fmla="*/ 608 w 611"/>
                <a:gd name="T45" fmla="*/ 352 h 613"/>
                <a:gd name="T46" fmla="*/ 582 w 611"/>
                <a:gd name="T47" fmla="*/ 436 h 613"/>
                <a:gd name="T48" fmla="*/ 536 w 611"/>
                <a:gd name="T49" fmla="*/ 508 h 613"/>
                <a:gd name="T50" fmla="*/ 472 w 611"/>
                <a:gd name="T51" fmla="*/ 564 h 613"/>
                <a:gd name="T52" fmla="*/ 393 w 611"/>
                <a:gd name="T53" fmla="*/ 601 h 613"/>
                <a:gd name="T54" fmla="*/ 305 w 611"/>
                <a:gd name="T55" fmla="*/ 613 h 613"/>
                <a:gd name="T56" fmla="*/ 218 w 611"/>
                <a:gd name="T57" fmla="*/ 601 h 613"/>
                <a:gd name="T58" fmla="*/ 139 w 611"/>
                <a:gd name="T59" fmla="*/ 564 h 613"/>
                <a:gd name="T60" fmla="*/ 75 w 611"/>
                <a:gd name="T61" fmla="*/ 508 h 613"/>
                <a:gd name="T62" fmla="*/ 28 w 611"/>
                <a:gd name="T63" fmla="*/ 436 h 613"/>
                <a:gd name="T64" fmla="*/ 2 w 611"/>
                <a:gd name="T65" fmla="*/ 352 h 613"/>
                <a:gd name="T66" fmla="*/ 2 w 611"/>
                <a:gd name="T67" fmla="*/ 262 h 613"/>
                <a:gd name="T68" fmla="*/ 28 w 611"/>
                <a:gd name="T69" fmla="*/ 177 h 613"/>
                <a:gd name="T70" fmla="*/ 75 w 611"/>
                <a:gd name="T71" fmla="*/ 106 h 613"/>
                <a:gd name="T72" fmla="*/ 139 w 611"/>
                <a:gd name="T73" fmla="*/ 50 h 613"/>
                <a:gd name="T74" fmla="*/ 218 w 611"/>
                <a:gd name="T75" fmla="*/ 13 h 613"/>
                <a:gd name="T76" fmla="*/ 305 w 611"/>
                <a:gd name="T77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613">
                  <a:moveTo>
                    <a:pt x="305" y="153"/>
                  </a:moveTo>
                  <a:lnTo>
                    <a:pt x="275" y="157"/>
                  </a:lnTo>
                  <a:lnTo>
                    <a:pt x="246" y="166"/>
                  </a:lnTo>
                  <a:lnTo>
                    <a:pt x="220" y="179"/>
                  </a:lnTo>
                  <a:lnTo>
                    <a:pt x="197" y="199"/>
                  </a:lnTo>
                  <a:lnTo>
                    <a:pt x="178" y="221"/>
                  </a:lnTo>
                  <a:lnTo>
                    <a:pt x="165" y="247"/>
                  </a:lnTo>
                  <a:lnTo>
                    <a:pt x="156" y="277"/>
                  </a:lnTo>
                  <a:lnTo>
                    <a:pt x="152" y="306"/>
                  </a:lnTo>
                  <a:lnTo>
                    <a:pt x="156" y="337"/>
                  </a:lnTo>
                  <a:lnTo>
                    <a:pt x="165" y="367"/>
                  </a:lnTo>
                  <a:lnTo>
                    <a:pt x="178" y="393"/>
                  </a:lnTo>
                  <a:lnTo>
                    <a:pt x="197" y="415"/>
                  </a:lnTo>
                  <a:lnTo>
                    <a:pt x="220" y="433"/>
                  </a:lnTo>
                  <a:lnTo>
                    <a:pt x="246" y="448"/>
                  </a:lnTo>
                  <a:lnTo>
                    <a:pt x="275" y="457"/>
                  </a:lnTo>
                  <a:lnTo>
                    <a:pt x="305" y="461"/>
                  </a:lnTo>
                  <a:lnTo>
                    <a:pt x="336" y="457"/>
                  </a:lnTo>
                  <a:lnTo>
                    <a:pt x="365" y="448"/>
                  </a:lnTo>
                  <a:lnTo>
                    <a:pt x="391" y="433"/>
                  </a:lnTo>
                  <a:lnTo>
                    <a:pt x="413" y="415"/>
                  </a:lnTo>
                  <a:lnTo>
                    <a:pt x="433" y="393"/>
                  </a:lnTo>
                  <a:lnTo>
                    <a:pt x="446" y="367"/>
                  </a:lnTo>
                  <a:lnTo>
                    <a:pt x="455" y="337"/>
                  </a:lnTo>
                  <a:lnTo>
                    <a:pt x="458" y="306"/>
                  </a:lnTo>
                  <a:lnTo>
                    <a:pt x="455" y="277"/>
                  </a:lnTo>
                  <a:lnTo>
                    <a:pt x="446" y="247"/>
                  </a:lnTo>
                  <a:lnTo>
                    <a:pt x="433" y="221"/>
                  </a:lnTo>
                  <a:lnTo>
                    <a:pt x="413" y="199"/>
                  </a:lnTo>
                  <a:lnTo>
                    <a:pt x="391" y="179"/>
                  </a:lnTo>
                  <a:lnTo>
                    <a:pt x="365" y="166"/>
                  </a:lnTo>
                  <a:lnTo>
                    <a:pt x="336" y="157"/>
                  </a:lnTo>
                  <a:lnTo>
                    <a:pt x="305" y="153"/>
                  </a:lnTo>
                  <a:close/>
                  <a:moveTo>
                    <a:pt x="305" y="0"/>
                  </a:moveTo>
                  <a:lnTo>
                    <a:pt x="350" y="3"/>
                  </a:lnTo>
                  <a:lnTo>
                    <a:pt x="393" y="13"/>
                  </a:lnTo>
                  <a:lnTo>
                    <a:pt x="434" y="29"/>
                  </a:lnTo>
                  <a:lnTo>
                    <a:pt x="472" y="50"/>
                  </a:lnTo>
                  <a:lnTo>
                    <a:pt x="506" y="76"/>
                  </a:lnTo>
                  <a:lnTo>
                    <a:pt x="536" y="106"/>
                  </a:lnTo>
                  <a:lnTo>
                    <a:pt x="562" y="140"/>
                  </a:lnTo>
                  <a:lnTo>
                    <a:pt x="582" y="177"/>
                  </a:lnTo>
                  <a:lnTo>
                    <a:pt x="598" y="219"/>
                  </a:lnTo>
                  <a:lnTo>
                    <a:pt x="608" y="262"/>
                  </a:lnTo>
                  <a:lnTo>
                    <a:pt x="611" y="306"/>
                  </a:lnTo>
                  <a:lnTo>
                    <a:pt x="608" y="352"/>
                  </a:lnTo>
                  <a:lnTo>
                    <a:pt x="598" y="395"/>
                  </a:lnTo>
                  <a:lnTo>
                    <a:pt x="582" y="436"/>
                  </a:lnTo>
                  <a:lnTo>
                    <a:pt x="562" y="474"/>
                  </a:lnTo>
                  <a:lnTo>
                    <a:pt x="536" y="508"/>
                  </a:lnTo>
                  <a:lnTo>
                    <a:pt x="506" y="538"/>
                  </a:lnTo>
                  <a:lnTo>
                    <a:pt x="472" y="564"/>
                  </a:lnTo>
                  <a:lnTo>
                    <a:pt x="434" y="585"/>
                  </a:lnTo>
                  <a:lnTo>
                    <a:pt x="393" y="601"/>
                  </a:lnTo>
                  <a:lnTo>
                    <a:pt x="350" y="610"/>
                  </a:lnTo>
                  <a:lnTo>
                    <a:pt x="305" y="613"/>
                  </a:lnTo>
                  <a:lnTo>
                    <a:pt x="260" y="610"/>
                  </a:lnTo>
                  <a:lnTo>
                    <a:pt x="218" y="601"/>
                  </a:lnTo>
                  <a:lnTo>
                    <a:pt x="177" y="585"/>
                  </a:lnTo>
                  <a:lnTo>
                    <a:pt x="139" y="564"/>
                  </a:lnTo>
                  <a:lnTo>
                    <a:pt x="105" y="538"/>
                  </a:lnTo>
                  <a:lnTo>
                    <a:pt x="75" y="508"/>
                  </a:lnTo>
                  <a:lnTo>
                    <a:pt x="49" y="474"/>
                  </a:lnTo>
                  <a:lnTo>
                    <a:pt x="28" y="436"/>
                  </a:lnTo>
                  <a:lnTo>
                    <a:pt x="13" y="395"/>
                  </a:lnTo>
                  <a:lnTo>
                    <a:pt x="2" y="352"/>
                  </a:lnTo>
                  <a:lnTo>
                    <a:pt x="0" y="306"/>
                  </a:lnTo>
                  <a:lnTo>
                    <a:pt x="2" y="262"/>
                  </a:lnTo>
                  <a:lnTo>
                    <a:pt x="13" y="219"/>
                  </a:lnTo>
                  <a:lnTo>
                    <a:pt x="28" y="177"/>
                  </a:lnTo>
                  <a:lnTo>
                    <a:pt x="49" y="140"/>
                  </a:lnTo>
                  <a:lnTo>
                    <a:pt x="75" y="106"/>
                  </a:lnTo>
                  <a:lnTo>
                    <a:pt x="105" y="76"/>
                  </a:lnTo>
                  <a:lnTo>
                    <a:pt x="139" y="50"/>
                  </a:lnTo>
                  <a:lnTo>
                    <a:pt x="177" y="29"/>
                  </a:lnTo>
                  <a:lnTo>
                    <a:pt x="218" y="13"/>
                  </a:lnTo>
                  <a:lnTo>
                    <a:pt x="260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E0B612C9-2CE9-4B2B-B724-83E85EE97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5350" y="2662238"/>
              <a:ext cx="322263" cy="325438"/>
            </a:xfrm>
            <a:custGeom>
              <a:avLst/>
              <a:gdLst>
                <a:gd name="T0" fmla="*/ 275 w 611"/>
                <a:gd name="T1" fmla="*/ 156 h 613"/>
                <a:gd name="T2" fmla="*/ 220 w 611"/>
                <a:gd name="T3" fmla="*/ 180 h 613"/>
                <a:gd name="T4" fmla="*/ 178 w 611"/>
                <a:gd name="T5" fmla="*/ 220 h 613"/>
                <a:gd name="T6" fmla="*/ 156 w 611"/>
                <a:gd name="T7" fmla="*/ 276 h 613"/>
                <a:gd name="T8" fmla="*/ 156 w 611"/>
                <a:gd name="T9" fmla="*/ 338 h 613"/>
                <a:gd name="T10" fmla="*/ 178 w 611"/>
                <a:gd name="T11" fmla="*/ 392 h 613"/>
                <a:gd name="T12" fmla="*/ 220 w 611"/>
                <a:gd name="T13" fmla="*/ 434 h 613"/>
                <a:gd name="T14" fmla="*/ 275 w 611"/>
                <a:gd name="T15" fmla="*/ 456 h 613"/>
                <a:gd name="T16" fmla="*/ 336 w 611"/>
                <a:gd name="T17" fmla="*/ 456 h 613"/>
                <a:gd name="T18" fmla="*/ 391 w 611"/>
                <a:gd name="T19" fmla="*/ 434 h 613"/>
                <a:gd name="T20" fmla="*/ 433 w 611"/>
                <a:gd name="T21" fmla="*/ 392 h 613"/>
                <a:gd name="T22" fmla="*/ 455 w 611"/>
                <a:gd name="T23" fmla="*/ 338 h 613"/>
                <a:gd name="T24" fmla="*/ 455 w 611"/>
                <a:gd name="T25" fmla="*/ 276 h 613"/>
                <a:gd name="T26" fmla="*/ 433 w 611"/>
                <a:gd name="T27" fmla="*/ 220 h 613"/>
                <a:gd name="T28" fmla="*/ 391 w 611"/>
                <a:gd name="T29" fmla="*/ 180 h 613"/>
                <a:gd name="T30" fmla="*/ 336 w 611"/>
                <a:gd name="T31" fmla="*/ 156 h 613"/>
                <a:gd name="T32" fmla="*/ 305 w 611"/>
                <a:gd name="T33" fmla="*/ 0 h 613"/>
                <a:gd name="T34" fmla="*/ 393 w 611"/>
                <a:gd name="T35" fmla="*/ 13 h 613"/>
                <a:gd name="T36" fmla="*/ 472 w 611"/>
                <a:gd name="T37" fmla="*/ 50 h 613"/>
                <a:gd name="T38" fmla="*/ 536 w 611"/>
                <a:gd name="T39" fmla="*/ 105 h 613"/>
                <a:gd name="T40" fmla="*/ 582 w 611"/>
                <a:gd name="T41" fmla="*/ 177 h 613"/>
                <a:gd name="T42" fmla="*/ 608 w 611"/>
                <a:gd name="T43" fmla="*/ 261 h 613"/>
                <a:gd name="T44" fmla="*/ 608 w 611"/>
                <a:gd name="T45" fmla="*/ 351 h 613"/>
                <a:gd name="T46" fmla="*/ 582 w 611"/>
                <a:gd name="T47" fmla="*/ 436 h 613"/>
                <a:gd name="T48" fmla="*/ 536 w 611"/>
                <a:gd name="T49" fmla="*/ 507 h 613"/>
                <a:gd name="T50" fmla="*/ 472 w 611"/>
                <a:gd name="T51" fmla="*/ 564 h 613"/>
                <a:gd name="T52" fmla="*/ 393 w 611"/>
                <a:gd name="T53" fmla="*/ 600 h 613"/>
                <a:gd name="T54" fmla="*/ 305 w 611"/>
                <a:gd name="T55" fmla="*/ 613 h 613"/>
                <a:gd name="T56" fmla="*/ 218 w 611"/>
                <a:gd name="T57" fmla="*/ 600 h 613"/>
                <a:gd name="T58" fmla="*/ 139 w 611"/>
                <a:gd name="T59" fmla="*/ 564 h 613"/>
                <a:gd name="T60" fmla="*/ 75 w 611"/>
                <a:gd name="T61" fmla="*/ 507 h 613"/>
                <a:gd name="T62" fmla="*/ 28 w 611"/>
                <a:gd name="T63" fmla="*/ 436 h 613"/>
                <a:gd name="T64" fmla="*/ 2 w 611"/>
                <a:gd name="T65" fmla="*/ 351 h 613"/>
                <a:gd name="T66" fmla="*/ 2 w 611"/>
                <a:gd name="T67" fmla="*/ 261 h 613"/>
                <a:gd name="T68" fmla="*/ 28 w 611"/>
                <a:gd name="T69" fmla="*/ 177 h 613"/>
                <a:gd name="T70" fmla="*/ 75 w 611"/>
                <a:gd name="T71" fmla="*/ 105 h 613"/>
                <a:gd name="T72" fmla="*/ 139 w 611"/>
                <a:gd name="T73" fmla="*/ 50 h 613"/>
                <a:gd name="T74" fmla="*/ 218 w 611"/>
                <a:gd name="T75" fmla="*/ 13 h 613"/>
                <a:gd name="T76" fmla="*/ 305 w 611"/>
                <a:gd name="T77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1" h="613">
                  <a:moveTo>
                    <a:pt x="305" y="154"/>
                  </a:moveTo>
                  <a:lnTo>
                    <a:pt x="275" y="156"/>
                  </a:lnTo>
                  <a:lnTo>
                    <a:pt x="246" y="165"/>
                  </a:lnTo>
                  <a:lnTo>
                    <a:pt x="220" y="180"/>
                  </a:lnTo>
                  <a:lnTo>
                    <a:pt x="197" y="198"/>
                  </a:lnTo>
                  <a:lnTo>
                    <a:pt x="178" y="220"/>
                  </a:lnTo>
                  <a:lnTo>
                    <a:pt x="165" y="246"/>
                  </a:lnTo>
                  <a:lnTo>
                    <a:pt x="156" y="276"/>
                  </a:lnTo>
                  <a:lnTo>
                    <a:pt x="152" y="306"/>
                  </a:lnTo>
                  <a:lnTo>
                    <a:pt x="156" y="338"/>
                  </a:lnTo>
                  <a:lnTo>
                    <a:pt x="165" y="366"/>
                  </a:lnTo>
                  <a:lnTo>
                    <a:pt x="178" y="392"/>
                  </a:lnTo>
                  <a:lnTo>
                    <a:pt x="197" y="414"/>
                  </a:lnTo>
                  <a:lnTo>
                    <a:pt x="220" y="434"/>
                  </a:lnTo>
                  <a:lnTo>
                    <a:pt x="246" y="447"/>
                  </a:lnTo>
                  <a:lnTo>
                    <a:pt x="275" y="456"/>
                  </a:lnTo>
                  <a:lnTo>
                    <a:pt x="305" y="460"/>
                  </a:lnTo>
                  <a:lnTo>
                    <a:pt x="336" y="456"/>
                  </a:lnTo>
                  <a:lnTo>
                    <a:pt x="365" y="447"/>
                  </a:lnTo>
                  <a:lnTo>
                    <a:pt x="391" y="434"/>
                  </a:lnTo>
                  <a:lnTo>
                    <a:pt x="413" y="414"/>
                  </a:lnTo>
                  <a:lnTo>
                    <a:pt x="433" y="392"/>
                  </a:lnTo>
                  <a:lnTo>
                    <a:pt x="446" y="366"/>
                  </a:lnTo>
                  <a:lnTo>
                    <a:pt x="455" y="338"/>
                  </a:lnTo>
                  <a:lnTo>
                    <a:pt x="458" y="306"/>
                  </a:lnTo>
                  <a:lnTo>
                    <a:pt x="455" y="276"/>
                  </a:lnTo>
                  <a:lnTo>
                    <a:pt x="446" y="246"/>
                  </a:lnTo>
                  <a:lnTo>
                    <a:pt x="433" y="220"/>
                  </a:lnTo>
                  <a:lnTo>
                    <a:pt x="413" y="198"/>
                  </a:lnTo>
                  <a:lnTo>
                    <a:pt x="391" y="180"/>
                  </a:lnTo>
                  <a:lnTo>
                    <a:pt x="365" y="165"/>
                  </a:lnTo>
                  <a:lnTo>
                    <a:pt x="336" y="156"/>
                  </a:lnTo>
                  <a:lnTo>
                    <a:pt x="305" y="154"/>
                  </a:lnTo>
                  <a:close/>
                  <a:moveTo>
                    <a:pt x="305" y="0"/>
                  </a:moveTo>
                  <a:lnTo>
                    <a:pt x="350" y="3"/>
                  </a:lnTo>
                  <a:lnTo>
                    <a:pt x="393" y="13"/>
                  </a:lnTo>
                  <a:lnTo>
                    <a:pt x="434" y="28"/>
                  </a:lnTo>
                  <a:lnTo>
                    <a:pt x="472" y="50"/>
                  </a:lnTo>
                  <a:lnTo>
                    <a:pt x="506" y="75"/>
                  </a:lnTo>
                  <a:lnTo>
                    <a:pt x="536" y="105"/>
                  </a:lnTo>
                  <a:lnTo>
                    <a:pt x="562" y="140"/>
                  </a:lnTo>
                  <a:lnTo>
                    <a:pt x="582" y="177"/>
                  </a:lnTo>
                  <a:lnTo>
                    <a:pt x="598" y="218"/>
                  </a:lnTo>
                  <a:lnTo>
                    <a:pt x="608" y="261"/>
                  </a:lnTo>
                  <a:lnTo>
                    <a:pt x="611" y="306"/>
                  </a:lnTo>
                  <a:lnTo>
                    <a:pt x="608" y="351"/>
                  </a:lnTo>
                  <a:lnTo>
                    <a:pt x="598" y="395"/>
                  </a:lnTo>
                  <a:lnTo>
                    <a:pt x="582" y="436"/>
                  </a:lnTo>
                  <a:lnTo>
                    <a:pt x="562" y="473"/>
                  </a:lnTo>
                  <a:lnTo>
                    <a:pt x="536" y="507"/>
                  </a:lnTo>
                  <a:lnTo>
                    <a:pt x="506" y="538"/>
                  </a:lnTo>
                  <a:lnTo>
                    <a:pt x="472" y="564"/>
                  </a:lnTo>
                  <a:lnTo>
                    <a:pt x="434" y="585"/>
                  </a:lnTo>
                  <a:lnTo>
                    <a:pt x="393" y="600"/>
                  </a:lnTo>
                  <a:lnTo>
                    <a:pt x="350" y="610"/>
                  </a:lnTo>
                  <a:lnTo>
                    <a:pt x="305" y="613"/>
                  </a:lnTo>
                  <a:lnTo>
                    <a:pt x="260" y="610"/>
                  </a:lnTo>
                  <a:lnTo>
                    <a:pt x="218" y="600"/>
                  </a:lnTo>
                  <a:lnTo>
                    <a:pt x="177" y="585"/>
                  </a:lnTo>
                  <a:lnTo>
                    <a:pt x="139" y="564"/>
                  </a:lnTo>
                  <a:lnTo>
                    <a:pt x="105" y="538"/>
                  </a:lnTo>
                  <a:lnTo>
                    <a:pt x="75" y="507"/>
                  </a:lnTo>
                  <a:lnTo>
                    <a:pt x="49" y="473"/>
                  </a:lnTo>
                  <a:lnTo>
                    <a:pt x="28" y="436"/>
                  </a:lnTo>
                  <a:lnTo>
                    <a:pt x="13" y="395"/>
                  </a:lnTo>
                  <a:lnTo>
                    <a:pt x="2" y="351"/>
                  </a:lnTo>
                  <a:lnTo>
                    <a:pt x="0" y="306"/>
                  </a:lnTo>
                  <a:lnTo>
                    <a:pt x="2" y="261"/>
                  </a:lnTo>
                  <a:lnTo>
                    <a:pt x="13" y="218"/>
                  </a:lnTo>
                  <a:lnTo>
                    <a:pt x="28" y="177"/>
                  </a:lnTo>
                  <a:lnTo>
                    <a:pt x="49" y="140"/>
                  </a:lnTo>
                  <a:lnTo>
                    <a:pt x="75" y="105"/>
                  </a:lnTo>
                  <a:lnTo>
                    <a:pt x="105" y="75"/>
                  </a:lnTo>
                  <a:lnTo>
                    <a:pt x="139" y="50"/>
                  </a:lnTo>
                  <a:lnTo>
                    <a:pt x="177" y="28"/>
                  </a:lnTo>
                  <a:lnTo>
                    <a:pt x="218" y="13"/>
                  </a:lnTo>
                  <a:lnTo>
                    <a:pt x="260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D1452E52-2EDB-49D5-867F-0F7246001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163" y="2297113"/>
              <a:ext cx="808038" cy="82550"/>
            </a:xfrm>
            <a:custGeom>
              <a:avLst/>
              <a:gdLst>
                <a:gd name="T0" fmla="*/ 76 w 1527"/>
                <a:gd name="T1" fmla="*/ 0 h 154"/>
                <a:gd name="T2" fmla="*/ 1451 w 1527"/>
                <a:gd name="T3" fmla="*/ 0 h 154"/>
                <a:gd name="T4" fmla="*/ 1471 w 1527"/>
                <a:gd name="T5" fmla="*/ 4 h 154"/>
                <a:gd name="T6" fmla="*/ 1490 w 1527"/>
                <a:gd name="T7" fmla="*/ 10 h 154"/>
                <a:gd name="T8" fmla="*/ 1505 w 1527"/>
                <a:gd name="T9" fmla="*/ 23 h 154"/>
                <a:gd name="T10" fmla="*/ 1517 w 1527"/>
                <a:gd name="T11" fmla="*/ 39 h 154"/>
                <a:gd name="T12" fmla="*/ 1525 w 1527"/>
                <a:gd name="T13" fmla="*/ 57 h 154"/>
                <a:gd name="T14" fmla="*/ 1527 w 1527"/>
                <a:gd name="T15" fmla="*/ 76 h 154"/>
                <a:gd name="T16" fmla="*/ 1525 w 1527"/>
                <a:gd name="T17" fmla="*/ 97 h 154"/>
                <a:gd name="T18" fmla="*/ 1517 w 1527"/>
                <a:gd name="T19" fmla="*/ 115 h 154"/>
                <a:gd name="T20" fmla="*/ 1505 w 1527"/>
                <a:gd name="T21" fmla="*/ 131 h 154"/>
                <a:gd name="T22" fmla="*/ 1490 w 1527"/>
                <a:gd name="T23" fmla="*/ 144 h 154"/>
                <a:gd name="T24" fmla="*/ 1471 w 1527"/>
                <a:gd name="T25" fmla="*/ 150 h 154"/>
                <a:gd name="T26" fmla="*/ 1451 w 1527"/>
                <a:gd name="T27" fmla="*/ 154 h 154"/>
                <a:gd name="T28" fmla="*/ 76 w 1527"/>
                <a:gd name="T29" fmla="*/ 154 h 154"/>
                <a:gd name="T30" fmla="*/ 56 w 1527"/>
                <a:gd name="T31" fmla="*/ 150 h 154"/>
                <a:gd name="T32" fmla="*/ 38 w 1527"/>
                <a:gd name="T33" fmla="*/ 144 h 154"/>
                <a:gd name="T34" fmla="*/ 22 w 1527"/>
                <a:gd name="T35" fmla="*/ 131 h 154"/>
                <a:gd name="T36" fmla="*/ 10 w 1527"/>
                <a:gd name="T37" fmla="*/ 115 h 154"/>
                <a:gd name="T38" fmla="*/ 2 w 1527"/>
                <a:gd name="T39" fmla="*/ 97 h 154"/>
                <a:gd name="T40" fmla="*/ 0 w 1527"/>
                <a:gd name="T41" fmla="*/ 76 h 154"/>
                <a:gd name="T42" fmla="*/ 2 w 1527"/>
                <a:gd name="T43" fmla="*/ 57 h 154"/>
                <a:gd name="T44" fmla="*/ 10 w 1527"/>
                <a:gd name="T45" fmla="*/ 39 h 154"/>
                <a:gd name="T46" fmla="*/ 22 w 1527"/>
                <a:gd name="T47" fmla="*/ 23 h 154"/>
                <a:gd name="T48" fmla="*/ 38 w 1527"/>
                <a:gd name="T49" fmla="*/ 10 h 154"/>
                <a:gd name="T50" fmla="*/ 56 w 1527"/>
                <a:gd name="T51" fmla="*/ 4 h 154"/>
                <a:gd name="T52" fmla="*/ 76 w 1527"/>
                <a:gd name="T5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7" h="154">
                  <a:moveTo>
                    <a:pt x="76" y="0"/>
                  </a:moveTo>
                  <a:lnTo>
                    <a:pt x="1451" y="0"/>
                  </a:lnTo>
                  <a:lnTo>
                    <a:pt x="1471" y="4"/>
                  </a:lnTo>
                  <a:lnTo>
                    <a:pt x="1490" y="10"/>
                  </a:lnTo>
                  <a:lnTo>
                    <a:pt x="1505" y="23"/>
                  </a:lnTo>
                  <a:lnTo>
                    <a:pt x="1517" y="39"/>
                  </a:lnTo>
                  <a:lnTo>
                    <a:pt x="1525" y="57"/>
                  </a:lnTo>
                  <a:lnTo>
                    <a:pt x="1527" y="76"/>
                  </a:lnTo>
                  <a:lnTo>
                    <a:pt x="1525" y="97"/>
                  </a:lnTo>
                  <a:lnTo>
                    <a:pt x="1517" y="115"/>
                  </a:lnTo>
                  <a:lnTo>
                    <a:pt x="1505" y="131"/>
                  </a:lnTo>
                  <a:lnTo>
                    <a:pt x="1490" y="144"/>
                  </a:lnTo>
                  <a:lnTo>
                    <a:pt x="1471" y="150"/>
                  </a:lnTo>
                  <a:lnTo>
                    <a:pt x="1451" y="154"/>
                  </a:lnTo>
                  <a:lnTo>
                    <a:pt x="76" y="154"/>
                  </a:lnTo>
                  <a:lnTo>
                    <a:pt x="56" y="150"/>
                  </a:lnTo>
                  <a:lnTo>
                    <a:pt x="38" y="144"/>
                  </a:lnTo>
                  <a:lnTo>
                    <a:pt x="22" y="131"/>
                  </a:lnTo>
                  <a:lnTo>
                    <a:pt x="10" y="115"/>
                  </a:lnTo>
                  <a:lnTo>
                    <a:pt x="2" y="97"/>
                  </a:lnTo>
                  <a:lnTo>
                    <a:pt x="0" y="76"/>
                  </a:lnTo>
                  <a:lnTo>
                    <a:pt x="2" y="57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0"/>
                  </a:lnTo>
                  <a:lnTo>
                    <a:pt x="56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 dirty="0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77313922-F40E-4553-BD7A-9446CC7A9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163" y="1811338"/>
              <a:ext cx="808038" cy="80963"/>
            </a:xfrm>
            <a:custGeom>
              <a:avLst/>
              <a:gdLst>
                <a:gd name="T0" fmla="*/ 76 w 1527"/>
                <a:gd name="T1" fmla="*/ 0 h 153"/>
                <a:gd name="T2" fmla="*/ 1451 w 1527"/>
                <a:gd name="T3" fmla="*/ 0 h 153"/>
                <a:gd name="T4" fmla="*/ 1471 w 1527"/>
                <a:gd name="T5" fmla="*/ 2 h 153"/>
                <a:gd name="T6" fmla="*/ 1490 w 1527"/>
                <a:gd name="T7" fmla="*/ 10 h 153"/>
                <a:gd name="T8" fmla="*/ 1505 w 1527"/>
                <a:gd name="T9" fmla="*/ 23 h 153"/>
                <a:gd name="T10" fmla="*/ 1517 w 1527"/>
                <a:gd name="T11" fmla="*/ 37 h 153"/>
                <a:gd name="T12" fmla="*/ 1525 w 1527"/>
                <a:gd name="T13" fmla="*/ 55 h 153"/>
                <a:gd name="T14" fmla="*/ 1527 w 1527"/>
                <a:gd name="T15" fmla="*/ 77 h 153"/>
                <a:gd name="T16" fmla="*/ 1525 w 1527"/>
                <a:gd name="T17" fmla="*/ 97 h 153"/>
                <a:gd name="T18" fmla="*/ 1517 w 1527"/>
                <a:gd name="T19" fmla="*/ 115 h 153"/>
                <a:gd name="T20" fmla="*/ 1505 w 1527"/>
                <a:gd name="T21" fmla="*/ 131 h 153"/>
                <a:gd name="T22" fmla="*/ 1490 w 1527"/>
                <a:gd name="T23" fmla="*/ 142 h 153"/>
                <a:gd name="T24" fmla="*/ 1471 w 1527"/>
                <a:gd name="T25" fmla="*/ 150 h 153"/>
                <a:gd name="T26" fmla="*/ 1451 w 1527"/>
                <a:gd name="T27" fmla="*/ 153 h 153"/>
                <a:gd name="T28" fmla="*/ 76 w 1527"/>
                <a:gd name="T29" fmla="*/ 153 h 153"/>
                <a:gd name="T30" fmla="*/ 56 w 1527"/>
                <a:gd name="T31" fmla="*/ 150 h 153"/>
                <a:gd name="T32" fmla="*/ 38 w 1527"/>
                <a:gd name="T33" fmla="*/ 142 h 153"/>
                <a:gd name="T34" fmla="*/ 22 w 1527"/>
                <a:gd name="T35" fmla="*/ 131 h 153"/>
                <a:gd name="T36" fmla="*/ 10 w 1527"/>
                <a:gd name="T37" fmla="*/ 115 h 153"/>
                <a:gd name="T38" fmla="*/ 2 w 1527"/>
                <a:gd name="T39" fmla="*/ 97 h 153"/>
                <a:gd name="T40" fmla="*/ 0 w 1527"/>
                <a:gd name="T41" fmla="*/ 77 h 153"/>
                <a:gd name="T42" fmla="*/ 2 w 1527"/>
                <a:gd name="T43" fmla="*/ 55 h 153"/>
                <a:gd name="T44" fmla="*/ 10 w 1527"/>
                <a:gd name="T45" fmla="*/ 37 h 153"/>
                <a:gd name="T46" fmla="*/ 22 w 1527"/>
                <a:gd name="T47" fmla="*/ 23 h 153"/>
                <a:gd name="T48" fmla="*/ 38 w 1527"/>
                <a:gd name="T49" fmla="*/ 10 h 153"/>
                <a:gd name="T50" fmla="*/ 56 w 1527"/>
                <a:gd name="T51" fmla="*/ 2 h 153"/>
                <a:gd name="T52" fmla="*/ 76 w 1527"/>
                <a:gd name="T5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7" h="153">
                  <a:moveTo>
                    <a:pt x="76" y="0"/>
                  </a:moveTo>
                  <a:lnTo>
                    <a:pt x="1451" y="0"/>
                  </a:lnTo>
                  <a:lnTo>
                    <a:pt x="1471" y="2"/>
                  </a:lnTo>
                  <a:lnTo>
                    <a:pt x="1490" y="10"/>
                  </a:lnTo>
                  <a:lnTo>
                    <a:pt x="1505" y="23"/>
                  </a:lnTo>
                  <a:lnTo>
                    <a:pt x="1517" y="37"/>
                  </a:lnTo>
                  <a:lnTo>
                    <a:pt x="1525" y="55"/>
                  </a:lnTo>
                  <a:lnTo>
                    <a:pt x="1527" y="77"/>
                  </a:lnTo>
                  <a:lnTo>
                    <a:pt x="1525" y="97"/>
                  </a:lnTo>
                  <a:lnTo>
                    <a:pt x="1517" y="115"/>
                  </a:lnTo>
                  <a:lnTo>
                    <a:pt x="1505" y="131"/>
                  </a:lnTo>
                  <a:lnTo>
                    <a:pt x="1490" y="142"/>
                  </a:lnTo>
                  <a:lnTo>
                    <a:pt x="1471" y="150"/>
                  </a:lnTo>
                  <a:lnTo>
                    <a:pt x="1451" y="153"/>
                  </a:lnTo>
                  <a:lnTo>
                    <a:pt x="76" y="153"/>
                  </a:lnTo>
                  <a:lnTo>
                    <a:pt x="56" y="150"/>
                  </a:lnTo>
                  <a:lnTo>
                    <a:pt x="38" y="142"/>
                  </a:lnTo>
                  <a:lnTo>
                    <a:pt x="22" y="131"/>
                  </a:lnTo>
                  <a:lnTo>
                    <a:pt x="10" y="115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55"/>
                  </a:lnTo>
                  <a:lnTo>
                    <a:pt x="10" y="37"/>
                  </a:lnTo>
                  <a:lnTo>
                    <a:pt x="22" y="23"/>
                  </a:lnTo>
                  <a:lnTo>
                    <a:pt x="38" y="10"/>
                  </a:lnTo>
                  <a:lnTo>
                    <a:pt x="56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2C15D839-B674-425A-9129-42B3B6402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1163" y="2784475"/>
              <a:ext cx="808038" cy="80963"/>
            </a:xfrm>
            <a:custGeom>
              <a:avLst/>
              <a:gdLst>
                <a:gd name="T0" fmla="*/ 76 w 1527"/>
                <a:gd name="T1" fmla="*/ 0 h 154"/>
                <a:gd name="T2" fmla="*/ 1451 w 1527"/>
                <a:gd name="T3" fmla="*/ 0 h 154"/>
                <a:gd name="T4" fmla="*/ 1471 w 1527"/>
                <a:gd name="T5" fmla="*/ 4 h 154"/>
                <a:gd name="T6" fmla="*/ 1490 w 1527"/>
                <a:gd name="T7" fmla="*/ 12 h 154"/>
                <a:gd name="T8" fmla="*/ 1505 w 1527"/>
                <a:gd name="T9" fmla="*/ 23 h 154"/>
                <a:gd name="T10" fmla="*/ 1517 w 1527"/>
                <a:gd name="T11" fmla="*/ 39 h 154"/>
                <a:gd name="T12" fmla="*/ 1525 w 1527"/>
                <a:gd name="T13" fmla="*/ 57 h 154"/>
                <a:gd name="T14" fmla="*/ 1527 w 1527"/>
                <a:gd name="T15" fmla="*/ 77 h 154"/>
                <a:gd name="T16" fmla="*/ 1525 w 1527"/>
                <a:gd name="T17" fmla="*/ 97 h 154"/>
                <a:gd name="T18" fmla="*/ 1517 w 1527"/>
                <a:gd name="T19" fmla="*/ 117 h 154"/>
                <a:gd name="T20" fmla="*/ 1505 w 1527"/>
                <a:gd name="T21" fmla="*/ 131 h 154"/>
                <a:gd name="T22" fmla="*/ 1490 w 1527"/>
                <a:gd name="T23" fmla="*/ 144 h 154"/>
                <a:gd name="T24" fmla="*/ 1471 w 1527"/>
                <a:gd name="T25" fmla="*/ 152 h 154"/>
                <a:gd name="T26" fmla="*/ 1451 w 1527"/>
                <a:gd name="T27" fmla="*/ 154 h 154"/>
                <a:gd name="T28" fmla="*/ 76 w 1527"/>
                <a:gd name="T29" fmla="*/ 154 h 154"/>
                <a:gd name="T30" fmla="*/ 56 w 1527"/>
                <a:gd name="T31" fmla="*/ 152 h 154"/>
                <a:gd name="T32" fmla="*/ 38 w 1527"/>
                <a:gd name="T33" fmla="*/ 144 h 154"/>
                <a:gd name="T34" fmla="*/ 22 w 1527"/>
                <a:gd name="T35" fmla="*/ 131 h 154"/>
                <a:gd name="T36" fmla="*/ 10 w 1527"/>
                <a:gd name="T37" fmla="*/ 117 h 154"/>
                <a:gd name="T38" fmla="*/ 2 w 1527"/>
                <a:gd name="T39" fmla="*/ 97 h 154"/>
                <a:gd name="T40" fmla="*/ 0 w 1527"/>
                <a:gd name="T41" fmla="*/ 77 h 154"/>
                <a:gd name="T42" fmla="*/ 2 w 1527"/>
                <a:gd name="T43" fmla="*/ 57 h 154"/>
                <a:gd name="T44" fmla="*/ 10 w 1527"/>
                <a:gd name="T45" fmla="*/ 39 h 154"/>
                <a:gd name="T46" fmla="*/ 22 w 1527"/>
                <a:gd name="T47" fmla="*/ 23 h 154"/>
                <a:gd name="T48" fmla="*/ 38 w 1527"/>
                <a:gd name="T49" fmla="*/ 12 h 154"/>
                <a:gd name="T50" fmla="*/ 56 w 1527"/>
                <a:gd name="T51" fmla="*/ 4 h 154"/>
                <a:gd name="T52" fmla="*/ 76 w 1527"/>
                <a:gd name="T5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7" h="154">
                  <a:moveTo>
                    <a:pt x="76" y="0"/>
                  </a:moveTo>
                  <a:lnTo>
                    <a:pt x="1451" y="0"/>
                  </a:lnTo>
                  <a:lnTo>
                    <a:pt x="1471" y="4"/>
                  </a:lnTo>
                  <a:lnTo>
                    <a:pt x="1490" y="12"/>
                  </a:lnTo>
                  <a:lnTo>
                    <a:pt x="1505" y="23"/>
                  </a:lnTo>
                  <a:lnTo>
                    <a:pt x="1517" y="39"/>
                  </a:lnTo>
                  <a:lnTo>
                    <a:pt x="1525" y="57"/>
                  </a:lnTo>
                  <a:lnTo>
                    <a:pt x="1527" y="77"/>
                  </a:lnTo>
                  <a:lnTo>
                    <a:pt x="1525" y="97"/>
                  </a:lnTo>
                  <a:lnTo>
                    <a:pt x="1517" y="117"/>
                  </a:lnTo>
                  <a:lnTo>
                    <a:pt x="1505" y="131"/>
                  </a:lnTo>
                  <a:lnTo>
                    <a:pt x="1490" y="144"/>
                  </a:lnTo>
                  <a:lnTo>
                    <a:pt x="1471" y="152"/>
                  </a:lnTo>
                  <a:lnTo>
                    <a:pt x="1451" y="154"/>
                  </a:lnTo>
                  <a:lnTo>
                    <a:pt x="76" y="154"/>
                  </a:lnTo>
                  <a:lnTo>
                    <a:pt x="56" y="152"/>
                  </a:lnTo>
                  <a:lnTo>
                    <a:pt x="38" y="144"/>
                  </a:lnTo>
                  <a:lnTo>
                    <a:pt x="22" y="131"/>
                  </a:lnTo>
                  <a:lnTo>
                    <a:pt x="10" y="117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57"/>
                  </a:lnTo>
                  <a:lnTo>
                    <a:pt x="10" y="39"/>
                  </a:lnTo>
                  <a:lnTo>
                    <a:pt x="22" y="23"/>
                  </a:lnTo>
                  <a:lnTo>
                    <a:pt x="38" y="12"/>
                  </a:lnTo>
                  <a:lnTo>
                    <a:pt x="56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pic>
        <p:nvPicPr>
          <p:cNvPr id="9" name="Graphique 8" descr="Pièces de puzzle">
            <a:extLst>
              <a:ext uri="{FF2B5EF4-FFF2-40B4-BE49-F238E27FC236}">
                <a16:creationId xmlns:a16="http://schemas.microsoft.com/office/drawing/2014/main" id="{5E6B6256-77B5-45E0-B885-30BA3FE2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5401" y="5613738"/>
            <a:ext cx="914400" cy="914400"/>
          </a:xfrm>
          <a:prstGeom prst="rect">
            <a:avLst/>
          </a:prstGeom>
        </p:spPr>
      </p:pic>
      <p:pic>
        <p:nvPicPr>
          <p:cNvPr id="11" name="Graphique 10" descr="Presse-papiers">
            <a:extLst>
              <a:ext uri="{FF2B5EF4-FFF2-40B4-BE49-F238E27FC236}">
                <a16:creationId xmlns:a16="http://schemas.microsoft.com/office/drawing/2014/main" id="{2316AF09-4BCC-43FF-899C-2A90CB8C7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554" y="3842476"/>
            <a:ext cx="914400" cy="914400"/>
          </a:xfrm>
          <a:prstGeom prst="rect">
            <a:avLst/>
          </a:prstGeom>
        </p:spPr>
      </p:pic>
      <p:pic>
        <p:nvPicPr>
          <p:cNvPr id="13" name="Graphique 12" descr="Tête avec engrenages">
            <a:extLst>
              <a:ext uri="{FF2B5EF4-FFF2-40B4-BE49-F238E27FC236}">
                <a16:creationId xmlns:a16="http://schemas.microsoft.com/office/drawing/2014/main" id="{4C1003C3-8F54-43A2-AA0C-BB5B743DD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1052" y="3853644"/>
            <a:ext cx="914400" cy="914400"/>
          </a:xfrm>
          <a:prstGeom prst="rect">
            <a:avLst/>
          </a:prstGeom>
        </p:spPr>
      </p:pic>
      <p:pic>
        <p:nvPicPr>
          <p:cNvPr id="17" name="Graphique 16" descr="Télescope">
            <a:extLst>
              <a:ext uri="{FF2B5EF4-FFF2-40B4-BE49-F238E27FC236}">
                <a16:creationId xmlns:a16="http://schemas.microsoft.com/office/drawing/2014/main" id="{9725746F-4A04-45F7-B0EE-8BC5C2713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4650" y="5530768"/>
            <a:ext cx="914400" cy="914400"/>
          </a:xfrm>
          <a:prstGeom prst="rect">
            <a:avLst/>
          </a:prstGeom>
        </p:spPr>
      </p:pic>
      <p:sp>
        <p:nvSpPr>
          <p:cNvPr id="8" name="Oval 106">
            <a:extLst>
              <a:ext uri="{FF2B5EF4-FFF2-40B4-BE49-F238E27FC236}">
                <a16:creationId xmlns:a16="http://schemas.microsoft.com/office/drawing/2014/main" id="{EE48EFF2-7BD4-4B6F-ADA4-DE3E19B80F5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ru-RU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lang="en-GB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573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85900" y="1096738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C03C062-50C6-4ED6-91B4-73F58E9E140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390855" y="1376753"/>
            <a:ext cx="7411212" cy="4104494"/>
          </a:xfrm>
          <a:prstGeom prst="rect">
            <a:avLst/>
          </a:prstGeom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A927B0F3-8568-4FF7-B405-4D5138EB8160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3394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47031" y="1085371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710894" y="5784372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objets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14AD486-17F9-4EB1-BBD9-151604A7E0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87747" y="1892003"/>
            <a:ext cx="4575911" cy="2945117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5E332951-B986-45E6-A099-85CB4DF1BB8D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693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51450" y="974866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710894" y="5784372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objets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944553-1316-4473-9C44-6803123FC0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95542" y="2199100"/>
            <a:ext cx="4075184" cy="21640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06DE61-9388-4FCA-B063-CCA1BAD798F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96000" y="2009151"/>
            <a:ext cx="4563934" cy="2839697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BE774A37-F584-4446-89DA-E48C355A0D7A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4864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65037" y="1120369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540174" y="5784372"/>
            <a:ext cx="4084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 la plaque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Acquisition des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CCA84A-4B95-4663-A1BD-2182FD207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86048" y="2767116"/>
            <a:ext cx="3481920" cy="22670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56C807-8855-47E2-A276-DF0BBD147E4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46267" y="2456715"/>
            <a:ext cx="2489045" cy="961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B29D09-D5FB-4DDC-81D5-79A4606504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4077" y="3925304"/>
            <a:ext cx="1433424" cy="1433424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E7356485-FCC8-4F64-AB69-FC39927912B3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4900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84553" y="1081650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540174" y="5784372"/>
            <a:ext cx="4084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 la plaque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Nettoyage et préparation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9E3DF8-644C-47D3-BFCE-F0AC5B376EA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40174" y="2263801"/>
            <a:ext cx="3429000" cy="3429000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81EE0A8F-0A61-4B2C-A2D2-ECD28AE73C37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52776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C05BDF-1BF6-4420-86A8-A40DCD1D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10" y="1601655"/>
            <a:ext cx="4254639" cy="42546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85900" y="1110018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540174" y="5784372"/>
            <a:ext cx="4084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 la plaque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Entraînement du modèle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76190-EA4F-4DE3-B582-E9AE3ABB024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97710" y="2858654"/>
            <a:ext cx="3827322" cy="1691716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D373A29C-545C-4492-8636-E9C61B0F5789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1264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97991" y="1081650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540174" y="5784372"/>
            <a:ext cx="4084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Détection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de la plaque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Résulats</a:t>
            </a:r>
            <a:r>
              <a:rPr lang="fr-FR" sz="2800" b="1" dirty="0">
                <a:solidFill>
                  <a:schemeClr val="bg1"/>
                </a:solidFill>
              </a:rPr>
              <a:t> et évaluation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02DA0F-6BE8-4635-BB6B-1267DBEBAFF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80120" y="2689267"/>
            <a:ext cx="2774884" cy="2307465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7E4DA1F7-D7DF-4CCB-8550-61BFF07CD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174371"/>
              </p:ext>
            </p:extLst>
          </p:nvPr>
        </p:nvGraphicFramePr>
        <p:xfrm>
          <a:off x="4869668" y="2461748"/>
          <a:ext cx="6097792" cy="2801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896">
                  <a:extLst>
                    <a:ext uri="{9D8B030D-6E8A-4147-A177-3AD203B41FA5}">
                      <a16:colId xmlns:a16="http://schemas.microsoft.com/office/drawing/2014/main" val="2759092794"/>
                    </a:ext>
                  </a:extLst>
                </a:gridCol>
                <a:gridCol w="3048896">
                  <a:extLst>
                    <a:ext uri="{9D8B030D-6E8A-4147-A177-3AD203B41FA5}">
                      <a16:colId xmlns:a16="http://schemas.microsoft.com/office/drawing/2014/main" val="3038466850"/>
                    </a:ext>
                  </a:extLst>
                </a:gridCol>
              </a:tblGrid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Valeur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199161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plaques correctement détectées (VP)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735889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plaques non détectées 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85078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fausses détections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59283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Précision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99,7%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93793"/>
                  </a:ext>
                </a:extLst>
              </a:tr>
            </a:tbl>
          </a:graphicData>
        </a:graphic>
      </p:graphicFrame>
      <p:sp>
        <p:nvSpPr>
          <p:cNvPr id="3" name="Oval 106">
            <a:extLst>
              <a:ext uri="{FF2B5EF4-FFF2-40B4-BE49-F238E27FC236}">
                <a16:creationId xmlns:a16="http://schemas.microsoft.com/office/drawing/2014/main" id="{32CFB653-7126-427C-8CC7-5F6951F27F36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8507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74076" y="1120369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693262" y="5784372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Lecture du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matricule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Acquisition des données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CCA84A-4B95-4663-A1BD-2182FD207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2086048" y="3002146"/>
            <a:ext cx="3481920" cy="17970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56C807-8855-47E2-A276-DF0BBD147E4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46267" y="2456715"/>
            <a:ext cx="2489045" cy="961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B29D09-D5FB-4DDC-81D5-79A4606504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4077" y="3925304"/>
            <a:ext cx="1433424" cy="1433424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A27E4CD0-FE0A-4EA7-AF48-96A40001298A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2968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85900" y="1081650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693269" y="5784372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Lecture du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matricule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Nettoyage et préparation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9E3DF8-644C-47D3-BFCE-F0AC5B376EA3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3171963" y="2485176"/>
            <a:ext cx="6916773" cy="3101470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E7842414-EF5B-42D3-8432-C9C7E7425616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51037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5C05BDF-1BF6-4420-86A8-A40DCD1D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3110" y="1601655"/>
            <a:ext cx="4254639" cy="42546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6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9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2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5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85900" y="1038065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693268" y="5784372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Lecture du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matricule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Entraînement du modèle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76190-EA4F-4DE3-B582-E9AE3ABB024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97710" y="2858654"/>
            <a:ext cx="3827322" cy="1691716"/>
          </a:xfrm>
          <a:prstGeom prst="rect">
            <a:avLst/>
          </a:prstGeom>
        </p:spPr>
      </p:pic>
      <p:sp>
        <p:nvSpPr>
          <p:cNvPr id="3" name="Oval 106">
            <a:extLst>
              <a:ext uri="{FF2B5EF4-FFF2-40B4-BE49-F238E27FC236}">
                <a16:creationId xmlns:a16="http://schemas.microsoft.com/office/drawing/2014/main" id="{A6E0557D-A728-4CE4-A85F-0738023078A0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5806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5B1469-5CAF-4EB9-A938-B637103188A6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 dirty="0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50E211D-7AD6-E54C-9F56-DE302AE674D3}"/>
              </a:ext>
            </a:extLst>
          </p:cNvPr>
          <p:cNvSpPr txBox="1"/>
          <p:nvPr/>
        </p:nvSpPr>
        <p:spPr>
          <a:xfrm>
            <a:off x="11514892" y="2429652"/>
            <a:ext cx="677108" cy="39507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rgbClr val="073027"/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545754" y="744279"/>
            <a:ext cx="3743581" cy="134841"/>
          </a:xfrm>
          <a:prstGeom prst="rect">
            <a:avLst/>
          </a:prstGeom>
        </p:spPr>
      </p:pic>
      <p:pic>
        <p:nvPicPr>
          <p:cNvPr id="189" name="Graphique 188" descr="Taxi">
            <a:extLst>
              <a:ext uri="{FF2B5EF4-FFF2-40B4-BE49-F238E27FC236}">
                <a16:creationId xmlns:a16="http://schemas.microsoft.com/office/drawing/2014/main" id="{8356F659-5708-4A93-B3C0-C72E3DB370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513214" y="3998780"/>
            <a:ext cx="1296508" cy="1296508"/>
          </a:xfrm>
          <a:prstGeom prst="rect">
            <a:avLst/>
          </a:prstGeom>
        </p:spPr>
      </p:pic>
      <p:pic>
        <p:nvPicPr>
          <p:cNvPr id="190" name="Graphique 189" descr="Taxi">
            <a:extLst>
              <a:ext uri="{FF2B5EF4-FFF2-40B4-BE49-F238E27FC236}">
                <a16:creationId xmlns:a16="http://schemas.microsoft.com/office/drawing/2014/main" id="{11F60878-570B-4E50-9008-126BC3F5346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901128" y="4924026"/>
            <a:ext cx="1296508" cy="1296508"/>
          </a:xfrm>
          <a:prstGeom prst="rect">
            <a:avLst/>
          </a:prstGeom>
        </p:spPr>
      </p:pic>
      <p:pic>
        <p:nvPicPr>
          <p:cNvPr id="191" name="Graphique 190" descr="Taxi">
            <a:extLst>
              <a:ext uri="{FF2B5EF4-FFF2-40B4-BE49-F238E27FC236}">
                <a16:creationId xmlns:a16="http://schemas.microsoft.com/office/drawing/2014/main" id="{121FE420-3071-4B14-8D1A-55AD3F0EF87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52829" y="4027312"/>
            <a:ext cx="1296508" cy="1296508"/>
          </a:xfrm>
          <a:prstGeom prst="rect">
            <a:avLst/>
          </a:prstGeom>
        </p:spPr>
      </p:pic>
      <p:pic>
        <p:nvPicPr>
          <p:cNvPr id="192" name="Graphique 191" descr="Taxi">
            <a:extLst>
              <a:ext uri="{FF2B5EF4-FFF2-40B4-BE49-F238E27FC236}">
                <a16:creationId xmlns:a16="http://schemas.microsoft.com/office/drawing/2014/main" id="{3713144C-4E04-4C4F-8715-17071EA074B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329556" y="4029026"/>
            <a:ext cx="1296508" cy="1296508"/>
          </a:xfrm>
          <a:prstGeom prst="rect">
            <a:avLst/>
          </a:prstGeom>
        </p:spPr>
      </p:pic>
      <p:pic>
        <p:nvPicPr>
          <p:cNvPr id="193" name="Graphique 192" descr="Taxi">
            <a:extLst>
              <a:ext uri="{FF2B5EF4-FFF2-40B4-BE49-F238E27FC236}">
                <a16:creationId xmlns:a16="http://schemas.microsoft.com/office/drawing/2014/main" id="{782A3D26-05D2-4FFD-BEEC-47316A23FE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10414" y="4888729"/>
            <a:ext cx="1296508" cy="1296508"/>
          </a:xfrm>
          <a:prstGeom prst="rect">
            <a:avLst/>
          </a:prstGeom>
        </p:spPr>
      </p:pic>
      <p:sp>
        <p:nvSpPr>
          <p:cNvPr id="195" name="Oval 61">
            <a:extLst>
              <a:ext uri="{FF2B5EF4-FFF2-40B4-BE49-F238E27FC236}">
                <a16:creationId xmlns:a16="http://schemas.microsoft.com/office/drawing/2014/main" id="{2D901C1E-3001-40A3-AE83-BFEFB90C311B}"/>
              </a:ext>
            </a:extLst>
          </p:cNvPr>
          <p:cNvSpPr>
            <a:spLocks/>
          </p:cNvSpPr>
          <p:nvPr/>
        </p:nvSpPr>
        <p:spPr>
          <a:xfrm>
            <a:off x="7696686" y="2165464"/>
            <a:ext cx="1800000" cy="1800000"/>
          </a:xfrm>
          <a:prstGeom prst="ellipse">
            <a:avLst/>
          </a:prstGeom>
          <a:solidFill>
            <a:srgbClr val="EF46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50%</a:t>
            </a:r>
            <a:endParaRPr lang="en-LT" sz="4000" b="1" dirty="0">
              <a:solidFill>
                <a:schemeClr val="bg1"/>
              </a:solidFill>
            </a:endParaRPr>
          </a:p>
        </p:txBody>
      </p:sp>
      <p:pic>
        <p:nvPicPr>
          <p:cNvPr id="15" name="Graphique 14" descr="Ajouter">
            <a:extLst>
              <a:ext uri="{FF2B5EF4-FFF2-40B4-BE49-F238E27FC236}">
                <a16:creationId xmlns:a16="http://schemas.microsoft.com/office/drawing/2014/main" id="{639DF7DD-0F06-4559-8D12-24B9681FFF7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805056" y="2499990"/>
            <a:ext cx="914400" cy="914400"/>
          </a:xfrm>
          <a:prstGeom prst="rect">
            <a:avLst/>
          </a:prstGeom>
        </p:spPr>
      </p:pic>
      <p:sp>
        <p:nvSpPr>
          <p:cNvPr id="16" name="Cylinder 1">
            <a:extLst>
              <a:ext uri="{FF2B5EF4-FFF2-40B4-BE49-F238E27FC236}">
                <a16:creationId xmlns:a16="http://schemas.microsoft.com/office/drawing/2014/main" id="{B4CFAB74-B2CA-4118-92C8-EB55F5CA1FBB}"/>
              </a:ext>
            </a:extLst>
          </p:cNvPr>
          <p:cNvSpPr/>
          <p:nvPr/>
        </p:nvSpPr>
        <p:spPr>
          <a:xfrm>
            <a:off x="3046100" y="4829575"/>
            <a:ext cx="1902534" cy="1412523"/>
          </a:xfrm>
          <a:prstGeom prst="can">
            <a:avLst>
              <a:gd name="adj" fmla="val 50000"/>
            </a:avLst>
          </a:prstGeom>
          <a:solidFill>
            <a:srgbClr val="03D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ylinder 5">
            <a:extLst>
              <a:ext uri="{FF2B5EF4-FFF2-40B4-BE49-F238E27FC236}">
                <a16:creationId xmlns:a16="http://schemas.microsoft.com/office/drawing/2014/main" id="{E5F3A2AA-E8DB-4592-930E-B75E069DE1A8}"/>
              </a:ext>
            </a:extLst>
          </p:cNvPr>
          <p:cNvSpPr/>
          <p:nvPr/>
        </p:nvSpPr>
        <p:spPr>
          <a:xfrm>
            <a:off x="5481994" y="3639156"/>
            <a:ext cx="1717013" cy="2650419"/>
          </a:xfrm>
          <a:prstGeom prst="ca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EF654F1-F569-418A-86E4-7174614B6A6A}"/>
              </a:ext>
            </a:extLst>
          </p:cNvPr>
          <p:cNvSpPr txBox="1"/>
          <p:nvPr/>
        </p:nvSpPr>
        <p:spPr>
          <a:xfrm>
            <a:off x="3010106" y="4409073"/>
            <a:ext cx="21338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dirty="0">
                <a:solidFill>
                  <a:srgbClr val="FFFFFF"/>
                </a:solidFill>
                <a:latin typeface="Open Sans" panose="020B0606030504020204" pitchFamily="34" charset="0"/>
              </a:rPr>
              <a:t>1,82 M</a:t>
            </a:r>
            <a:endParaRPr kumimoji="0" lang="en-GB" sz="4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71763E5-5CF2-4BFE-86EC-0045E17F9C4D}"/>
              </a:ext>
            </a:extLst>
          </p:cNvPr>
          <p:cNvSpPr txBox="1"/>
          <p:nvPr/>
        </p:nvSpPr>
        <p:spPr>
          <a:xfrm>
            <a:off x="5322336" y="3328697"/>
            <a:ext cx="20363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dirty="0">
                <a:solidFill>
                  <a:srgbClr val="FFFFFF"/>
                </a:solidFill>
                <a:latin typeface="Open Sans" panose="020B0606030504020204" pitchFamily="34" charset="0"/>
              </a:rPr>
              <a:t>4,3M</a:t>
            </a:r>
            <a:endParaRPr kumimoji="0" lang="en-GB" sz="4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EE7188B-6857-471A-9AC9-0BE54073DB2C}"/>
              </a:ext>
            </a:extLst>
          </p:cNvPr>
          <p:cNvSpPr txBox="1"/>
          <p:nvPr/>
        </p:nvSpPr>
        <p:spPr>
          <a:xfrm>
            <a:off x="3522253" y="63415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2002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84C09A-F1EE-4A0E-A02C-3488CE5C63BA}"/>
              </a:ext>
            </a:extLst>
          </p:cNvPr>
          <p:cNvSpPr txBox="1"/>
          <p:nvPr/>
        </p:nvSpPr>
        <p:spPr>
          <a:xfrm>
            <a:off x="5958147" y="63804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D7B689-C28D-4534-A819-EDD7CEA099DD}"/>
              </a:ext>
            </a:extLst>
          </p:cNvPr>
          <p:cNvSpPr txBox="1"/>
          <p:nvPr/>
        </p:nvSpPr>
        <p:spPr>
          <a:xfrm>
            <a:off x="2493005" y="200119"/>
            <a:ext cx="1084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Une augmentation fulgurante du parc automobile national </a:t>
            </a:r>
            <a:endParaRPr lang="fr-FR" sz="6600" b="1" dirty="0">
              <a:solidFill>
                <a:schemeClr val="bg1"/>
              </a:solidFill>
            </a:endParaRPr>
          </a:p>
        </p:txBody>
      </p:sp>
      <p:pic>
        <p:nvPicPr>
          <p:cNvPr id="4" name="Graphique 3" descr="Point d’exclamation">
            <a:extLst>
              <a:ext uri="{FF2B5EF4-FFF2-40B4-BE49-F238E27FC236}">
                <a16:creationId xmlns:a16="http://schemas.microsoft.com/office/drawing/2014/main" id="{2D5E29C9-F0F7-47DB-AE50-EF8A756F9E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 rot="1912165">
            <a:off x="11013586" y="311923"/>
            <a:ext cx="914400" cy="914400"/>
          </a:xfrm>
          <a:prstGeom prst="rect">
            <a:avLst/>
          </a:prstGeom>
        </p:spPr>
      </p:pic>
      <p:sp>
        <p:nvSpPr>
          <p:cNvPr id="6" name="Oval 106">
            <a:extLst>
              <a:ext uri="{FF2B5EF4-FFF2-40B4-BE49-F238E27FC236}">
                <a16:creationId xmlns:a16="http://schemas.microsoft.com/office/drawing/2014/main" id="{FB3C1041-695D-42C7-8253-754419833BB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08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1367436" y="354669"/>
            <a:ext cx="10206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Conception et Mise </a:t>
            </a:r>
            <a:r>
              <a:rPr lang="en-GB" sz="3200" b="1" spc="300" dirty="0" err="1">
                <a:solidFill>
                  <a:schemeClr val="bg1"/>
                </a:solidFill>
                <a:latin typeface="Montserrat" pitchFamily="2" charset="77"/>
              </a:rPr>
              <a:t>en</a:t>
            </a:r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 oeuvre de SIRAM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605124" y="992503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TextBox 53">
            <a:extLst>
              <a:ext uri="{FF2B5EF4-FFF2-40B4-BE49-F238E27FC236}">
                <a16:creationId xmlns:a16="http://schemas.microsoft.com/office/drawing/2014/main" id="{FDF5B039-8921-48CA-94B8-864C2E639701}"/>
              </a:ext>
            </a:extLst>
          </p:cNvPr>
          <p:cNvSpPr txBox="1"/>
          <p:nvPr/>
        </p:nvSpPr>
        <p:spPr>
          <a:xfrm>
            <a:off x="4693268" y="5784372"/>
            <a:ext cx="3778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Lecture du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matricule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75" name="Oval 65">
            <a:extLst>
              <a:ext uri="{FF2B5EF4-FFF2-40B4-BE49-F238E27FC236}">
                <a16:creationId xmlns:a16="http://schemas.microsoft.com/office/drawing/2014/main" id="{0029E96F-5F6F-452A-A3D6-7E4DA7879534}"/>
              </a:ext>
            </a:extLst>
          </p:cNvPr>
          <p:cNvSpPr/>
          <p:nvPr/>
        </p:nvSpPr>
        <p:spPr>
          <a:xfrm>
            <a:off x="2209319" y="1332075"/>
            <a:ext cx="1056063" cy="10346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31A7CE-4B44-4A5F-A484-72A4BE96519E}"/>
              </a:ext>
            </a:extLst>
          </p:cNvPr>
          <p:cNvSpPr txBox="1"/>
          <p:nvPr/>
        </p:nvSpPr>
        <p:spPr>
          <a:xfrm>
            <a:off x="3392210" y="1587801"/>
            <a:ext cx="4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</a:rPr>
              <a:t>Résulats</a:t>
            </a:r>
            <a:r>
              <a:rPr lang="fr-FR" sz="2800" b="1" dirty="0">
                <a:solidFill>
                  <a:schemeClr val="bg1"/>
                </a:solidFill>
              </a:rPr>
              <a:t> et évaluation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02DA0F-6BE8-4635-BB6B-1267DBEBAFFE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/>
          <a:stretch/>
        </p:blipFill>
        <p:spPr>
          <a:xfrm>
            <a:off x="1780120" y="2820297"/>
            <a:ext cx="2774884" cy="2045404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7E4DA1F7-D7DF-4CCB-8550-61BFF07CD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36424"/>
              </p:ext>
            </p:extLst>
          </p:nvPr>
        </p:nvGraphicFramePr>
        <p:xfrm>
          <a:off x="4869668" y="2461748"/>
          <a:ext cx="6097792" cy="2801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896">
                  <a:extLst>
                    <a:ext uri="{9D8B030D-6E8A-4147-A177-3AD203B41FA5}">
                      <a16:colId xmlns:a16="http://schemas.microsoft.com/office/drawing/2014/main" val="2759092794"/>
                    </a:ext>
                  </a:extLst>
                </a:gridCol>
                <a:gridCol w="3048896">
                  <a:extLst>
                    <a:ext uri="{9D8B030D-6E8A-4147-A177-3AD203B41FA5}">
                      <a16:colId xmlns:a16="http://schemas.microsoft.com/office/drawing/2014/main" val="3038466850"/>
                    </a:ext>
                  </a:extLst>
                </a:gridCol>
              </a:tblGrid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Valeur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199161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caractères correctement détectés (VP)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735889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plaques non détectées (FN)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85078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Nombre de fausses détections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59283"/>
                  </a:ext>
                </a:extLst>
              </a:tr>
              <a:tr h="506997">
                <a:tc>
                  <a:txBody>
                    <a:bodyPr/>
                    <a:lstStyle/>
                    <a:p>
                      <a:r>
                        <a:rPr lang="fr-FR" dirty="0"/>
                        <a:t>Précision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96,18%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93793"/>
                  </a:ext>
                </a:extLst>
              </a:tr>
            </a:tbl>
          </a:graphicData>
        </a:graphic>
      </p:graphicFrame>
      <p:sp>
        <p:nvSpPr>
          <p:cNvPr id="3" name="Oval 106">
            <a:extLst>
              <a:ext uri="{FF2B5EF4-FFF2-40B4-BE49-F238E27FC236}">
                <a16:creationId xmlns:a16="http://schemas.microsoft.com/office/drawing/2014/main" id="{7247B9D4-11AB-4CCC-BD46-E48E28315DA2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7960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3989953" y="354669"/>
            <a:ext cx="4961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Application mobile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30297" y="1081650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40865F8C-0E9C-4372-85C7-BAA5A53398A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43479" y="1741580"/>
            <a:ext cx="1918152" cy="35375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6DAC6E-E132-4A31-8DF2-53D2BAC346A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69413" y="1912273"/>
            <a:ext cx="5054022" cy="34872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A13484-B3B7-40E6-90D3-C82396829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43029" y="1708544"/>
            <a:ext cx="1936065" cy="35706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A4833FF-024C-4139-BD51-0B81D7AE46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407924">
            <a:off x="4700125" y="4611468"/>
            <a:ext cx="1868343" cy="2192189"/>
          </a:xfrm>
          <a:prstGeom prst="rect">
            <a:avLst/>
          </a:prstGeom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B664F138-5C45-4B36-B123-8E80F3D38732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02233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573449" y="354669"/>
            <a:ext cx="3794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Smart Parking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75683" y="961907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7B43D65-1B0B-41F6-8E84-BA60014F13E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66473" y="1460803"/>
            <a:ext cx="6218459" cy="4523624"/>
          </a:xfrm>
          <a:prstGeom prst="rect">
            <a:avLst/>
          </a:prstGeom>
        </p:spPr>
      </p:pic>
      <p:sp>
        <p:nvSpPr>
          <p:cNvPr id="2" name="Oval 106">
            <a:extLst>
              <a:ext uri="{FF2B5EF4-FFF2-40B4-BE49-F238E27FC236}">
                <a16:creationId xmlns:a16="http://schemas.microsoft.com/office/drawing/2014/main" id="{F6F72AD5-D112-4C3F-B21F-61BBCFECEFF0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8731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715FF94-88FC-E84F-AE49-15AF4E49CC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8" y="2539761"/>
            <a:ext cx="725215" cy="1681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C451A4-9AE7-A24E-9C9D-457D1596E26A}"/>
              </a:ext>
            </a:extLst>
          </p:cNvPr>
          <p:cNvSpPr/>
          <p:nvPr/>
        </p:nvSpPr>
        <p:spPr>
          <a:xfrm>
            <a:off x="-7020" y="1731874"/>
            <a:ext cx="2069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Inscription et Authentification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C463FAE-70F3-0F44-B4B5-2FFBEE73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97" y="1050384"/>
            <a:ext cx="785880" cy="1681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427B5AE-4A84-7647-8E60-FB8777719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97" y="1050384"/>
            <a:ext cx="785880" cy="168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8B2F5EF-0310-0A4A-AA51-C2806EF1B779}"/>
              </a:ext>
            </a:extLst>
          </p:cNvPr>
          <p:cNvSpPr/>
          <p:nvPr/>
        </p:nvSpPr>
        <p:spPr>
          <a:xfrm>
            <a:off x="1771398" y="2784560"/>
            <a:ext cx="3718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Processus de création d’annonce pour un client Offreur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F27A116-64FA-8A49-9F34-6A995753A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203" y="1050384"/>
            <a:ext cx="785880" cy="168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020273E-409D-054D-9D85-277AAC605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939" y="4691412"/>
            <a:ext cx="785881" cy="16816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601F7F3-737C-BF47-8806-45227F04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395" y="4673688"/>
            <a:ext cx="785880" cy="168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2F519FA-C869-9B4F-B9AF-E6955A52F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931" y="4665269"/>
            <a:ext cx="802423" cy="17170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65AF72-6AD1-5C43-A762-E021437F5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043" y="4678151"/>
            <a:ext cx="785880" cy="168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6136994-A269-CC48-9C7D-337EF6CFB59F}"/>
              </a:ext>
            </a:extLst>
          </p:cNvPr>
          <p:cNvSpPr/>
          <p:nvPr/>
        </p:nvSpPr>
        <p:spPr>
          <a:xfrm>
            <a:off x="611412" y="6451574"/>
            <a:ext cx="5419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Processus pour effectuer une réservation pour un client Locataire</a:t>
            </a:r>
          </a:p>
        </p:txBody>
      </p:sp>
      <p:sp>
        <p:nvSpPr>
          <p:cNvPr id="42" name="Accolade fermante 41">
            <a:extLst>
              <a:ext uri="{FF2B5EF4-FFF2-40B4-BE49-F238E27FC236}">
                <a16:creationId xmlns:a16="http://schemas.microsoft.com/office/drawing/2014/main" id="{DF091C49-E137-CF4D-8E0F-8657290B81B9}"/>
              </a:ext>
            </a:extLst>
          </p:cNvPr>
          <p:cNvSpPr/>
          <p:nvPr/>
        </p:nvSpPr>
        <p:spPr>
          <a:xfrm>
            <a:off x="5206738" y="967628"/>
            <a:ext cx="566026" cy="5483946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/>
        </p:nvGrpSpPr>
        <p:grpSpPr>
          <a:xfrm>
            <a:off x="6674165" y="2634217"/>
            <a:ext cx="2197590" cy="2191792"/>
            <a:chOff x="6483703" y="2593806"/>
            <a:chExt cx="2374208" cy="236145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2DB0B83C-2C57-4B42-9F65-296575990D89}"/>
                </a:ext>
              </a:extLst>
            </p:cNvPr>
            <p:cNvSpPr/>
            <p:nvPr/>
          </p:nvSpPr>
          <p:spPr>
            <a:xfrm>
              <a:off x="6483703" y="2593806"/>
              <a:ext cx="2374208" cy="2361450"/>
            </a:xfrm>
            <a:prstGeom prst="ellipse">
              <a:avLst/>
            </a:prstGeom>
            <a:noFill/>
            <a:ln w="9525" cap="flat" cmpd="sng" algn="ctr">
              <a:solidFill>
                <a:srgbClr val="FF408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2F22F189-341A-9E43-A38B-4DF0CBA64975}"/>
                </a:ext>
              </a:extLst>
            </p:cNvPr>
            <p:cNvCxnSpPr>
              <a:cxnSpLocks/>
              <a:stCxn id="48" idx="2"/>
              <a:endCxn id="48" idx="6"/>
            </p:cNvCxnSpPr>
            <p:nvPr/>
          </p:nvCxnSpPr>
          <p:spPr>
            <a:xfrm>
              <a:off x="6483703" y="3774531"/>
              <a:ext cx="2374208" cy="0"/>
            </a:xfrm>
            <a:prstGeom prst="line">
              <a:avLst/>
            </a:prstGeom>
            <a:ln>
              <a:solidFill>
                <a:srgbClr val="FF40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5647C8FE-5DAC-574A-88C7-334EE2C17DB6}"/>
                </a:ext>
              </a:extLst>
            </p:cNvPr>
            <p:cNvSpPr txBox="1"/>
            <p:nvPr/>
          </p:nvSpPr>
          <p:spPr>
            <a:xfrm>
              <a:off x="7006704" y="3824345"/>
              <a:ext cx="1345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Web Service</a:t>
              </a:r>
            </a:p>
          </p:txBody>
        </p:sp>
        <p:pic>
          <p:nvPicPr>
            <p:cNvPr id="47" name="Espace réservé pour une image  8">
              <a:extLst>
                <a:ext uri="{FF2B5EF4-FFF2-40B4-BE49-F238E27FC236}">
                  <a16:creationId xmlns:a16="http://schemas.microsoft.com/office/drawing/2014/main" id="{CCA878EF-680E-A84E-918F-4998E485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" r="15"/>
            <a:stretch>
              <a:fillRect/>
            </a:stretch>
          </p:blipFill>
          <p:spPr>
            <a:xfrm>
              <a:off x="7305425" y="4137513"/>
              <a:ext cx="745772" cy="745837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4202F146-C45E-5346-8CB5-23D27ECAC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9244" t="4995" r="6820" b="5409"/>
            <a:stretch/>
          </p:blipFill>
          <p:spPr>
            <a:xfrm>
              <a:off x="7295480" y="2747249"/>
              <a:ext cx="767751" cy="819509"/>
            </a:xfrm>
            <a:prstGeom prst="rect">
              <a:avLst/>
            </a:prstGeom>
          </p:spPr>
        </p:pic>
      </p:grpSp>
      <p:grpSp>
        <p:nvGrpSpPr>
          <p:cNvPr id="2" name="Groupe 1"/>
          <p:cNvGrpSpPr/>
          <p:nvPr/>
        </p:nvGrpSpPr>
        <p:grpSpPr>
          <a:xfrm>
            <a:off x="9667727" y="2509088"/>
            <a:ext cx="2385242" cy="2411168"/>
            <a:chOff x="9667727" y="2509088"/>
            <a:chExt cx="2385242" cy="2411168"/>
          </a:xfrm>
        </p:grpSpPr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8BAC64DC-D224-674A-B24A-C8B95C7CBDA6}"/>
                </a:ext>
              </a:extLst>
            </p:cNvPr>
            <p:cNvCxnSpPr>
              <a:cxnSpLocks/>
              <a:stCxn id="71" idx="2"/>
              <a:endCxn id="71" idx="6"/>
            </p:cNvCxnSpPr>
            <p:nvPr/>
          </p:nvCxnSpPr>
          <p:spPr>
            <a:xfrm>
              <a:off x="9667727" y="3714672"/>
              <a:ext cx="2385242" cy="0"/>
            </a:xfrm>
            <a:prstGeom prst="line">
              <a:avLst/>
            </a:prstGeom>
            <a:ln>
              <a:solidFill>
                <a:srgbClr val="FF40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e 22"/>
            <p:cNvGrpSpPr/>
            <p:nvPr/>
          </p:nvGrpSpPr>
          <p:grpSpPr>
            <a:xfrm>
              <a:off x="9667727" y="2509088"/>
              <a:ext cx="2385242" cy="2411168"/>
              <a:chOff x="9795781" y="2361174"/>
              <a:chExt cx="2385242" cy="2411168"/>
            </a:xfrm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FC15C16B-737C-FE44-B7CA-B8FF0F2F7464}"/>
                  </a:ext>
                </a:extLst>
              </p:cNvPr>
              <p:cNvSpPr/>
              <p:nvPr/>
            </p:nvSpPr>
            <p:spPr>
              <a:xfrm>
                <a:off x="9795781" y="2361174"/>
                <a:ext cx="2385242" cy="2411168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408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53864377-DA56-3742-8ABB-3648E1CF37AE}"/>
                  </a:ext>
                </a:extLst>
              </p:cNvPr>
              <p:cNvSpPr txBox="1"/>
              <p:nvPr/>
            </p:nvSpPr>
            <p:spPr>
              <a:xfrm>
                <a:off x="9987119" y="3743890"/>
                <a:ext cx="1984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Système Embarqué</a:t>
                </a:r>
              </a:p>
            </p:txBody>
          </p:sp>
          <p:pic>
            <p:nvPicPr>
              <p:cNvPr id="82" name="Picture 18" descr="BMP280 barometric pressure sensor Micropython example – Learn MicroPython">
                <a:extLst>
                  <a:ext uri="{FF2B5EF4-FFF2-40B4-BE49-F238E27FC236}">
                    <a16:creationId xmlns:a16="http://schemas.microsoft.com/office/drawing/2014/main" id="{B6531AAB-2034-D04A-A512-1C6F0222A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7152" y="2601683"/>
                <a:ext cx="403264" cy="399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2" descr="Ultrasonic sensor icon from sensors icons Vector Image">
                <a:extLst>
                  <a:ext uri="{FF2B5EF4-FFF2-40B4-BE49-F238E27FC236}">
                    <a16:creationId xmlns:a16="http://schemas.microsoft.com/office/drawing/2014/main" id="{E156EBC2-248C-7646-8C94-8DB303DE5E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23" t="19111" r="28110" b="38823"/>
              <a:stretch/>
            </p:blipFill>
            <p:spPr bwMode="auto">
              <a:xfrm>
                <a:off x="10950577" y="2456518"/>
                <a:ext cx="481369" cy="499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14" descr="Le RP2040 de la fondation Raspberry Pi voyage vers de nouvelles cartes - Le  comptoir du hardware">
                <a:extLst>
                  <a:ext uri="{FF2B5EF4-FFF2-40B4-BE49-F238E27FC236}">
                    <a16:creationId xmlns:a16="http://schemas.microsoft.com/office/drawing/2014/main" id="{0AEC1CF7-E0CB-2B43-B4DF-8425E7D312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0829" y="3197675"/>
                <a:ext cx="1111939" cy="302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Image 94">
                <a:extLst>
                  <a:ext uri="{FF2B5EF4-FFF2-40B4-BE49-F238E27FC236}">
                    <a16:creationId xmlns:a16="http://schemas.microsoft.com/office/drawing/2014/main" id="{58B07997-8CC6-824B-887C-DCD5E59A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10213" y="3146759"/>
                <a:ext cx="521069" cy="374518"/>
              </a:xfrm>
              <a:prstGeom prst="rect">
                <a:avLst/>
              </a:prstGeom>
            </p:spPr>
          </p:pic>
        </p:grp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A15F3B3-EE02-8F44-887F-0AD0ADDAB3AB}"/>
              </a:ext>
            </a:extLst>
          </p:cNvPr>
          <p:cNvSpPr txBox="1"/>
          <p:nvPr/>
        </p:nvSpPr>
        <p:spPr>
          <a:xfrm>
            <a:off x="1986469" y="456646"/>
            <a:ext cx="968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Choix du parking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EB6E2E78-9FD4-4743-A944-F5E96741737F}"/>
              </a:ext>
            </a:extLst>
          </p:cNvPr>
          <p:cNvSpPr/>
          <p:nvPr/>
        </p:nvSpPr>
        <p:spPr>
          <a:xfrm rot="5400000">
            <a:off x="4228018" y="181375"/>
            <a:ext cx="101566" cy="14563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BAFF7A9-9AFE-D64A-867B-3A39A47BCA75}"/>
              </a:ext>
            </a:extLst>
          </p:cNvPr>
          <p:cNvSpPr txBox="1"/>
          <p:nvPr/>
        </p:nvSpPr>
        <p:spPr>
          <a:xfrm>
            <a:off x="3423253" y="455583"/>
            <a:ext cx="18582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Création d’une annonce de location</a:t>
            </a:r>
          </a:p>
        </p:txBody>
      </p:sp>
      <p:sp>
        <p:nvSpPr>
          <p:cNvPr id="38" name="Accolade ouvrante 37">
            <a:extLst>
              <a:ext uri="{FF2B5EF4-FFF2-40B4-BE49-F238E27FC236}">
                <a16:creationId xmlns:a16="http://schemas.microsoft.com/office/drawing/2014/main" id="{5F06C055-8243-2F4C-8721-E8A4D9E2BF48}"/>
              </a:ext>
            </a:extLst>
          </p:cNvPr>
          <p:cNvSpPr/>
          <p:nvPr/>
        </p:nvSpPr>
        <p:spPr>
          <a:xfrm rot="5400000">
            <a:off x="2349363" y="4003441"/>
            <a:ext cx="113124" cy="94014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4BE4BC-B17F-B74F-999A-49A60DEEC673}"/>
              </a:ext>
            </a:extLst>
          </p:cNvPr>
          <p:cNvSpPr txBox="1"/>
          <p:nvPr/>
        </p:nvSpPr>
        <p:spPr>
          <a:xfrm>
            <a:off x="1438109" y="4023960"/>
            <a:ext cx="1768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/>
              <a:t>Recherche d’une place de parking</a:t>
            </a:r>
          </a:p>
        </p:txBody>
      </p:sp>
      <p:sp>
        <p:nvSpPr>
          <p:cNvPr id="41" name="Accolade ouvrante 40">
            <a:extLst>
              <a:ext uri="{FF2B5EF4-FFF2-40B4-BE49-F238E27FC236}">
                <a16:creationId xmlns:a16="http://schemas.microsoft.com/office/drawing/2014/main" id="{68A30576-0383-EA4A-BE36-0CBBCD93A378}"/>
              </a:ext>
            </a:extLst>
          </p:cNvPr>
          <p:cNvSpPr/>
          <p:nvPr/>
        </p:nvSpPr>
        <p:spPr>
          <a:xfrm rot="5400000">
            <a:off x="4408845" y="3988252"/>
            <a:ext cx="125484" cy="9472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3CD9A8-DFAD-914B-9CAD-2AE60C6BC8AD}"/>
              </a:ext>
            </a:extLst>
          </p:cNvPr>
          <p:cNvSpPr txBox="1"/>
          <p:nvPr/>
        </p:nvSpPr>
        <p:spPr>
          <a:xfrm>
            <a:off x="3258360" y="4023960"/>
            <a:ext cx="2365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Création d’une réservation sans abonnement</a:t>
            </a:r>
          </a:p>
        </p:txBody>
      </p:sp>
      <p:sp>
        <p:nvSpPr>
          <p:cNvPr id="43" name="Accolade ouvrante 42">
            <a:extLst>
              <a:ext uri="{FF2B5EF4-FFF2-40B4-BE49-F238E27FC236}">
                <a16:creationId xmlns:a16="http://schemas.microsoft.com/office/drawing/2014/main" id="{EB6E2E78-9FD4-4743-A944-F5E96741737F}"/>
              </a:ext>
            </a:extLst>
          </p:cNvPr>
          <p:cNvSpPr/>
          <p:nvPr/>
        </p:nvSpPr>
        <p:spPr>
          <a:xfrm rot="5400000">
            <a:off x="2414283" y="468588"/>
            <a:ext cx="112904" cy="8581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ccolade ouvrante 43">
            <a:extLst>
              <a:ext uri="{FF2B5EF4-FFF2-40B4-BE49-F238E27FC236}">
                <a16:creationId xmlns:a16="http://schemas.microsoft.com/office/drawing/2014/main" id="{EB6E2E78-9FD4-4743-A944-F5E96741737F}"/>
              </a:ext>
            </a:extLst>
          </p:cNvPr>
          <p:cNvSpPr/>
          <p:nvPr/>
        </p:nvSpPr>
        <p:spPr>
          <a:xfrm rot="5400000">
            <a:off x="929885" y="1958498"/>
            <a:ext cx="112904" cy="85819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/>
          <p:cNvGrpSpPr/>
          <p:nvPr/>
        </p:nvGrpSpPr>
        <p:grpSpPr>
          <a:xfrm>
            <a:off x="5824252" y="3460021"/>
            <a:ext cx="849913" cy="270092"/>
            <a:chOff x="5824252" y="3460021"/>
            <a:chExt cx="849913" cy="270092"/>
          </a:xfrm>
        </p:grpSpPr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E6F564FD-549F-F447-9D13-6E24D3216DBE}"/>
                </a:ext>
              </a:extLst>
            </p:cNvPr>
            <p:cNvSpPr txBox="1"/>
            <p:nvPr/>
          </p:nvSpPr>
          <p:spPr>
            <a:xfrm>
              <a:off x="5824252" y="3460021"/>
              <a:ext cx="8499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/>
                <a:t>Requêtes http</a:t>
              </a: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5894631" y="3730113"/>
              <a:ext cx="61329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e 55"/>
          <p:cNvGrpSpPr/>
          <p:nvPr/>
        </p:nvGrpSpPr>
        <p:grpSpPr>
          <a:xfrm>
            <a:off x="8871755" y="3417456"/>
            <a:ext cx="849913" cy="297219"/>
            <a:chOff x="5783846" y="3421221"/>
            <a:chExt cx="916998" cy="308892"/>
          </a:xfrm>
        </p:grpSpPr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6F564FD-549F-F447-9D13-6E24D3216DBE}"/>
                </a:ext>
              </a:extLst>
            </p:cNvPr>
            <p:cNvSpPr txBox="1"/>
            <p:nvPr/>
          </p:nvSpPr>
          <p:spPr>
            <a:xfrm>
              <a:off x="5783846" y="3421221"/>
              <a:ext cx="916998" cy="239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/>
                <a:t>Requêtes http</a:t>
              </a:r>
            </a:p>
          </p:txBody>
        </p:sp>
        <p:cxnSp>
          <p:nvCxnSpPr>
            <p:cNvPr id="58" name="Connecteur droit avec flèche 57"/>
            <p:cNvCxnSpPr/>
            <p:nvPr/>
          </p:nvCxnSpPr>
          <p:spPr>
            <a:xfrm>
              <a:off x="5894631" y="3730113"/>
              <a:ext cx="61329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106">
            <a:extLst>
              <a:ext uri="{FF2B5EF4-FFF2-40B4-BE49-F238E27FC236}">
                <a16:creationId xmlns:a16="http://schemas.microsoft.com/office/drawing/2014/main" id="{BD81F907-546A-4CD7-9A7F-033AA2186DD1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770220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39" grpId="0"/>
      <p:bldP spid="42" grpId="0" animBg="1"/>
      <p:bldP spid="3" grpId="0"/>
      <p:bldP spid="5" grpId="0" animBg="1"/>
      <p:bldP spid="6" grpId="0"/>
      <p:bldP spid="38" grpId="0" animBg="1"/>
      <p:bldP spid="9" grpId="0"/>
      <p:bldP spid="41" grpId="0" animBg="1"/>
      <p:bldP spid="10" grpId="0"/>
      <p:bldP spid="43" grpId="0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e image contenant passoire, ustensiles de cuisine, microphone&#10;&#10;Description générée automatiquement">
            <a:extLst>
              <a:ext uri="{FF2B5EF4-FFF2-40B4-BE49-F238E27FC236}">
                <a16:creationId xmlns:a16="http://schemas.microsoft.com/office/drawing/2014/main" id="{0FAFC19F-0452-4306-AB7F-610A05891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" b="12781"/>
          <a:stretch/>
        </p:blipFill>
        <p:spPr bwMode="auto">
          <a:xfrm>
            <a:off x="436286" y="677007"/>
            <a:ext cx="1235449" cy="852855"/>
          </a:xfrm>
          <a:prstGeom prst="rect">
            <a:avLst/>
          </a:prstGeom>
          <a:noFill/>
        </p:spPr>
      </p:pic>
      <p:pic>
        <p:nvPicPr>
          <p:cNvPr id="2050" name="Picture 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3123DA1-C214-4FCE-8F76-37ACC68EB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13693"/>
          <a:stretch/>
        </p:blipFill>
        <p:spPr bwMode="auto">
          <a:xfrm>
            <a:off x="514374" y="2303585"/>
            <a:ext cx="1071562" cy="800100"/>
          </a:xfrm>
          <a:prstGeom prst="rect">
            <a:avLst/>
          </a:prstGeom>
          <a:noFill/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AD8FBB0-C2C2-4F0C-B4F3-BFE7F5C164F4}"/>
              </a:ext>
            </a:extLst>
          </p:cNvPr>
          <p:cNvSpPr txBox="1"/>
          <p:nvPr/>
        </p:nvSpPr>
        <p:spPr>
          <a:xfrm>
            <a:off x="0" y="459090"/>
            <a:ext cx="16071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/>
              <a:t>Acquisition des données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462515-54BA-42F6-8D1E-C6D9745BCF9A}"/>
              </a:ext>
            </a:extLst>
          </p:cNvPr>
          <p:cNvSpPr txBox="1"/>
          <p:nvPr/>
        </p:nvSpPr>
        <p:spPr>
          <a:xfrm>
            <a:off x="12255" y="2060793"/>
            <a:ext cx="1362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/>
              <a:t>Unité de traitement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673407" y="1147332"/>
            <a:ext cx="1233055" cy="1607343"/>
            <a:chOff x="1673407" y="1147332"/>
            <a:chExt cx="1233055" cy="1607343"/>
          </a:xfrm>
        </p:grpSpPr>
        <p:cxnSp>
          <p:nvCxnSpPr>
            <p:cNvPr id="8" name="Connecteur : en angle 7">
              <a:extLst>
                <a:ext uri="{FF2B5EF4-FFF2-40B4-BE49-F238E27FC236}">
                  <a16:creationId xmlns:a16="http://schemas.microsoft.com/office/drawing/2014/main" id="{08A74364-33DF-41FA-AF21-C546AE248A8C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07" y="1147332"/>
              <a:ext cx="1233055" cy="75074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43C055DD-6745-48CC-8ECA-BBD87B68AFF1}"/>
                </a:ext>
              </a:extLst>
            </p:cNvPr>
            <p:cNvCxnSpPr/>
            <p:nvPr/>
          </p:nvCxnSpPr>
          <p:spPr>
            <a:xfrm flipV="1">
              <a:off x="1673407" y="1898073"/>
              <a:ext cx="1233055" cy="856602"/>
            </a:xfrm>
            <a:prstGeom prst="bentConnector3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/>
          <p:cNvGrpSpPr/>
          <p:nvPr/>
        </p:nvGrpSpPr>
        <p:grpSpPr>
          <a:xfrm>
            <a:off x="2994856" y="913916"/>
            <a:ext cx="1875489" cy="1644382"/>
            <a:chOff x="2994856" y="913916"/>
            <a:chExt cx="1875489" cy="164438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054C643-74F0-4154-846B-7026FB5AA75D}"/>
                </a:ext>
              </a:extLst>
            </p:cNvPr>
            <p:cNvSpPr txBox="1"/>
            <p:nvPr/>
          </p:nvSpPr>
          <p:spPr>
            <a:xfrm>
              <a:off x="3011399" y="913916"/>
              <a:ext cx="177235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1000" b="1" dirty="0"/>
                <a:t>Boitier qui va être fixer sur le sol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7DE7B0B-77FD-43BC-A508-6D1E29A9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4856" y="1309144"/>
              <a:ext cx="1875489" cy="12491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9B7138CF-DFB2-4BB9-AA26-8902B7F1D67C}"/>
              </a:ext>
            </a:extLst>
          </p:cNvPr>
          <p:cNvSpPr/>
          <p:nvPr/>
        </p:nvSpPr>
        <p:spPr>
          <a:xfrm>
            <a:off x="5067478" y="1755300"/>
            <a:ext cx="1707148" cy="286841"/>
          </a:xfrm>
          <a:prstGeom prst="rightArrow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D80A955-A500-4038-8FB1-863BA5E1449D}"/>
              </a:ext>
            </a:extLst>
          </p:cNvPr>
          <p:cNvSpPr txBox="1"/>
          <p:nvPr/>
        </p:nvSpPr>
        <p:spPr>
          <a:xfrm>
            <a:off x="5031955" y="1238353"/>
            <a:ext cx="1858947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1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Envoyer l’état de la place de stationnement vers 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849534" y="907211"/>
            <a:ext cx="1991921" cy="1441399"/>
            <a:chOff x="6849534" y="907211"/>
            <a:chExt cx="1991921" cy="1441399"/>
          </a:xfrm>
        </p:grpSpPr>
        <p:pic>
          <p:nvPicPr>
            <p:cNvPr id="7170" name="Picture 2" descr="VPS Cloud, une solution serveur pour un site internet rapide">
              <a:extLst>
                <a:ext uri="{FF2B5EF4-FFF2-40B4-BE49-F238E27FC236}">
                  <a16:creationId xmlns:a16="http://schemas.microsoft.com/office/drawing/2014/main" id="{4C0B18C1-0DEF-45FB-825F-AE526F79A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15"/>
            <a:stretch/>
          </p:blipFill>
          <p:spPr bwMode="auto">
            <a:xfrm>
              <a:off x="6849534" y="1249214"/>
              <a:ext cx="1991921" cy="109939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FD23D38-9003-4ACE-B5F9-0348C17763DF}"/>
                </a:ext>
              </a:extLst>
            </p:cNvPr>
            <p:cNvSpPr txBox="1"/>
            <p:nvPr/>
          </p:nvSpPr>
          <p:spPr>
            <a:xfrm>
              <a:off x="7496569" y="907211"/>
              <a:ext cx="12710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100" dirty="0">
                  <a:latin typeface="Montserrat"/>
                </a:rPr>
                <a:t>U</a:t>
              </a:r>
              <a:r>
                <a:rPr lang="fr-FR" sz="1100" b="0" i="0" dirty="0">
                  <a:effectLst/>
                  <a:latin typeface="Montserrat"/>
                </a:rPr>
                <a:t>n serveur Cloud</a:t>
              </a:r>
              <a:endParaRPr lang="fr-FR" sz="1100" dirty="0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4761710" y="2570495"/>
            <a:ext cx="2801139" cy="726717"/>
            <a:chOff x="4761710" y="2570495"/>
            <a:chExt cx="2801139" cy="726717"/>
          </a:xfrm>
        </p:grpSpPr>
        <p:sp>
          <p:nvSpPr>
            <p:cNvPr id="9" name="Flèche : courbe vers le haut 8">
              <a:extLst>
                <a:ext uri="{FF2B5EF4-FFF2-40B4-BE49-F238E27FC236}">
                  <a16:creationId xmlns:a16="http://schemas.microsoft.com/office/drawing/2014/main" id="{9CAAF777-6CBD-4E43-9F83-AE3557320976}"/>
                </a:ext>
              </a:extLst>
            </p:cNvPr>
            <p:cNvSpPr/>
            <p:nvPr/>
          </p:nvSpPr>
          <p:spPr>
            <a:xfrm>
              <a:off x="4761710" y="2714644"/>
              <a:ext cx="2801139" cy="582568"/>
            </a:xfrm>
            <a:prstGeom prst="curvedUpArrow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5C78635-7612-463F-805D-49DC6CD891C2}"/>
                </a:ext>
              </a:extLst>
            </p:cNvPr>
            <p:cNvSpPr txBox="1"/>
            <p:nvPr/>
          </p:nvSpPr>
          <p:spPr>
            <a:xfrm>
              <a:off x="5105101" y="2570495"/>
              <a:ext cx="217929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100" dirty="0"/>
                <a:t>Tout en utilisant le </a:t>
              </a:r>
              <a:r>
                <a:rPr lang="fr-FR" sz="1100" b="1" dirty="0"/>
                <a:t>protocole</a:t>
              </a:r>
            </a:p>
            <a:p>
              <a:pPr marL="0" indent="0">
                <a:buNone/>
              </a:pPr>
              <a:r>
                <a:rPr lang="fr-FR" sz="1100" dirty="0"/>
                <a:t> de communication </a:t>
              </a:r>
              <a:r>
                <a:rPr lang="fr-FR" sz="1100" b="1" dirty="0"/>
                <a:t>Wi-Fi 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4759036" y="438256"/>
            <a:ext cx="2840182" cy="661530"/>
            <a:chOff x="4759036" y="438256"/>
            <a:chExt cx="2840182" cy="661530"/>
          </a:xfrm>
        </p:grpSpPr>
        <p:sp>
          <p:nvSpPr>
            <p:cNvPr id="11" name="Flèche : courbe vers le bas 10">
              <a:extLst>
                <a:ext uri="{FF2B5EF4-FFF2-40B4-BE49-F238E27FC236}">
                  <a16:creationId xmlns:a16="http://schemas.microsoft.com/office/drawing/2014/main" id="{35A87C92-9E9D-45D7-A96E-A1895B2BD67E}"/>
                </a:ext>
              </a:extLst>
            </p:cNvPr>
            <p:cNvSpPr/>
            <p:nvPr/>
          </p:nvSpPr>
          <p:spPr>
            <a:xfrm>
              <a:off x="4759036" y="438256"/>
              <a:ext cx="2840182" cy="587038"/>
            </a:xfrm>
            <a:prstGeom prst="curvedDownArrow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45F5ACA-99A3-401B-B721-BB5BB321871B}"/>
                </a:ext>
              </a:extLst>
            </p:cNvPr>
            <p:cNvSpPr txBox="1"/>
            <p:nvPr/>
          </p:nvSpPr>
          <p:spPr>
            <a:xfrm>
              <a:off x="5210334" y="668899"/>
              <a:ext cx="19361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100" dirty="0"/>
                <a:t>Détection en temps réel </a:t>
              </a:r>
            </a:p>
            <a:p>
              <a:pPr marL="0" indent="0">
                <a:buNone/>
              </a:pPr>
              <a:endParaRPr lang="fr-FR" sz="1100" dirty="0"/>
            </a:p>
          </p:txBody>
        </p:sp>
      </p:grp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DDC7209-AD54-4190-A938-ED717F05F81D}"/>
              </a:ext>
            </a:extLst>
          </p:cNvPr>
          <p:cNvSpPr/>
          <p:nvPr/>
        </p:nvSpPr>
        <p:spPr>
          <a:xfrm>
            <a:off x="8787690" y="1261726"/>
            <a:ext cx="1544668" cy="36494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A729595-66C8-495A-805A-6B93B8DEABB9}"/>
              </a:ext>
            </a:extLst>
          </p:cNvPr>
          <p:cNvSpPr txBox="1"/>
          <p:nvPr/>
        </p:nvSpPr>
        <p:spPr>
          <a:xfrm>
            <a:off x="8915293" y="837614"/>
            <a:ext cx="1181927" cy="4308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fr-FR" sz="1100" b="1" i="0" dirty="0">
                <a:effectLst/>
                <a:latin typeface="arial" panose="020B0604020202020204" pitchFamily="34" charset="0"/>
              </a:rPr>
              <a:t>Créer l’offre de stationnement</a:t>
            </a:r>
            <a:endParaRPr lang="fr-FR" sz="1100" b="1" dirty="0"/>
          </a:p>
        </p:txBody>
      </p:sp>
      <p:grpSp>
        <p:nvGrpSpPr>
          <p:cNvPr id="38" name="Groupe 37"/>
          <p:cNvGrpSpPr/>
          <p:nvPr/>
        </p:nvGrpSpPr>
        <p:grpSpPr>
          <a:xfrm>
            <a:off x="8148156" y="2478409"/>
            <a:ext cx="2534226" cy="856602"/>
            <a:chOff x="8148156" y="2478409"/>
            <a:chExt cx="2534226" cy="856602"/>
          </a:xfrm>
        </p:grpSpPr>
        <p:sp>
          <p:nvSpPr>
            <p:cNvPr id="27" name="Légende : flèche vers la droite 26">
              <a:extLst>
                <a:ext uri="{FF2B5EF4-FFF2-40B4-BE49-F238E27FC236}">
                  <a16:creationId xmlns:a16="http://schemas.microsoft.com/office/drawing/2014/main" id="{B2F738FE-A466-4FD7-917E-490A90988D81}"/>
                </a:ext>
              </a:extLst>
            </p:cNvPr>
            <p:cNvSpPr/>
            <p:nvPr/>
          </p:nvSpPr>
          <p:spPr>
            <a:xfrm>
              <a:off x="8148156" y="2478409"/>
              <a:ext cx="2534226" cy="856602"/>
            </a:xfrm>
            <a:prstGeom prst="rightArrowCallou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68FD6D2A-4DD6-4C31-A5BD-163BFE4A5A52}"/>
                </a:ext>
              </a:extLst>
            </p:cNvPr>
            <p:cNvSpPr txBox="1"/>
            <p:nvPr/>
          </p:nvSpPr>
          <p:spPr>
            <a:xfrm>
              <a:off x="8148156" y="2492659"/>
              <a:ext cx="16539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1000" b="1" dirty="0"/>
                <a:t>Enregistrer le numéro d’immatriculation de la voiture du client dans la base de données 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935D4A71-75CF-42F8-8090-F156AFDE0E30}"/>
              </a:ext>
            </a:extLst>
          </p:cNvPr>
          <p:cNvSpPr txBox="1"/>
          <p:nvPr/>
        </p:nvSpPr>
        <p:spPr>
          <a:xfrm>
            <a:off x="10332358" y="4113585"/>
            <a:ext cx="19342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000" b="1" dirty="0"/>
              <a:t>A l’entrée de parking,</a:t>
            </a:r>
          </a:p>
          <a:p>
            <a:pPr marL="0" indent="0" algn="ctr">
              <a:buNone/>
            </a:pPr>
            <a:r>
              <a:rPr lang="fr-FR" sz="1000" b="1" dirty="0"/>
              <a:t>elle détecte la plaque d’immatriculation du client </a:t>
            </a: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B4123AD8-F26F-4293-BF58-D8A757B46240}"/>
              </a:ext>
            </a:extLst>
          </p:cNvPr>
          <p:cNvSpPr/>
          <p:nvPr/>
        </p:nvSpPr>
        <p:spPr>
          <a:xfrm>
            <a:off x="9527447" y="5323941"/>
            <a:ext cx="685028" cy="241801"/>
          </a:xfrm>
          <a:prstGeom prst="leftArrow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8EB9C281-B928-4139-8386-09727057176F}"/>
              </a:ext>
            </a:extLst>
          </p:cNvPr>
          <p:cNvSpPr/>
          <p:nvPr/>
        </p:nvSpPr>
        <p:spPr>
          <a:xfrm>
            <a:off x="4867063" y="5493450"/>
            <a:ext cx="1880570" cy="244164"/>
          </a:xfrm>
          <a:prstGeom prst="leftArrow">
            <a:avLst>
              <a:gd name="adj1" fmla="val 25922"/>
              <a:gd name="adj2" fmla="val 50000"/>
            </a:avLst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88FBE6B-6A20-4A65-9D6A-90A277890321}"/>
              </a:ext>
            </a:extLst>
          </p:cNvPr>
          <p:cNvSpPr txBox="1"/>
          <p:nvPr/>
        </p:nvSpPr>
        <p:spPr>
          <a:xfrm>
            <a:off x="4778059" y="4863597"/>
            <a:ext cx="2057449" cy="5539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Si le numéro d’immatriculation</a:t>
            </a:r>
          </a:p>
          <a:p>
            <a:pPr marL="0" indent="0" algn="ctr">
              <a:buNone/>
            </a:pP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existe dans la base de données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52C0EDB-8BB9-4FDB-87D4-29C58EBE0DCA}"/>
              </a:ext>
            </a:extLst>
          </p:cNvPr>
          <p:cNvSpPr txBox="1"/>
          <p:nvPr/>
        </p:nvSpPr>
        <p:spPr>
          <a:xfrm>
            <a:off x="2737773" y="4390584"/>
            <a:ext cx="1993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/>
              <a:t>Commander la barrière du parking pour qu'elle s'ouvre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9710B6E-8038-4B01-B655-738A6BAA5F8D}"/>
              </a:ext>
            </a:extLst>
          </p:cNvPr>
          <p:cNvSpPr txBox="1"/>
          <p:nvPr/>
        </p:nvSpPr>
        <p:spPr>
          <a:xfrm>
            <a:off x="817733" y="1439945"/>
            <a:ext cx="1708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000" b="1" dirty="0">
                <a:solidFill>
                  <a:srgbClr val="002060"/>
                </a:solidFill>
              </a:rPr>
              <a:t>Capteur ultrasonique</a:t>
            </a:r>
          </a:p>
          <a:p>
            <a:pPr marL="0" indent="0">
              <a:buNone/>
            </a:pPr>
            <a:r>
              <a:rPr lang="fr-FR" sz="10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4B84BE6-C069-462C-9373-BA450323426B}"/>
              </a:ext>
            </a:extLst>
          </p:cNvPr>
          <p:cNvSpPr txBox="1"/>
          <p:nvPr/>
        </p:nvSpPr>
        <p:spPr>
          <a:xfrm>
            <a:off x="1127077" y="2874074"/>
            <a:ext cx="960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000" b="1" dirty="0">
                <a:solidFill>
                  <a:srgbClr val="002060"/>
                </a:solidFill>
              </a:rPr>
              <a:t>Carte ESP32</a:t>
            </a:r>
          </a:p>
          <a:p>
            <a:pPr marL="0" indent="0">
              <a:buNone/>
            </a:pPr>
            <a:endParaRPr lang="fr-FR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4" name="Groupe 43"/>
          <p:cNvGrpSpPr/>
          <p:nvPr/>
        </p:nvGrpSpPr>
        <p:grpSpPr>
          <a:xfrm>
            <a:off x="10325530" y="4710787"/>
            <a:ext cx="1498421" cy="1669462"/>
            <a:chOff x="10325530" y="4710787"/>
            <a:chExt cx="1498421" cy="1669462"/>
          </a:xfrm>
        </p:grpSpPr>
        <p:pic>
          <p:nvPicPr>
            <p:cNvPr id="8194" name="Pictur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9184F67-EA24-4B85-8D8E-9CF1C96BC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530" y="4710787"/>
              <a:ext cx="1498421" cy="1108028"/>
            </a:xfrm>
            <a:prstGeom prst="rect">
              <a:avLst/>
            </a:prstGeom>
            <a:noFill/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B3284E8-9BB0-4E37-967E-294F44BE75F0}"/>
                </a:ext>
              </a:extLst>
            </p:cNvPr>
            <p:cNvSpPr txBox="1"/>
            <p:nvPr/>
          </p:nvSpPr>
          <p:spPr>
            <a:xfrm>
              <a:off x="10623978" y="5964751"/>
              <a:ext cx="84119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050" b="1" dirty="0">
                  <a:solidFill>
                    <a:srgbClr val="002060"/>
                  </a:solidFill>
                </a:rPr>
                <a:t>Caméra</a:t>
              </a:r>
            </a:p>
            <a:p>
              <a:pPr marL="0" indent="0">
                <a:buNone/>
              </a:pPr>
              <a:r>
                <a:rPr lang="fr-FR" sz="1050" b="1" dirty="0">
                  <a:solidFill>
                    <a:srgbClr val="002060"/>
                  </a:solidFill>
                </a:rPr>
                <a:t> 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7023457" y="4898610"/>
            <a:ext cx="2329961" cy="1621955"/>
            <a:chOff x="7023457" y="4898610"/>
            <a:chExt cx="2329961" cy="1621955"/>
          </a:xfrm>
        </p:grpSpPr>
        <p:pic>
          <p:nvPicPr>
            <p:cNvPr id="31" name="Picture 2" descr="Une image contenant équipement électronique, circuit&#10;&#10;Description générée automatiquement">
              <a:extLst>
                <a:ext uri="{FF2B5EF4-FFF2-40B4-BE49-F238E27FC236}">
                  <a16:creationId xmlns:a16="http://schemas.microsoft.com/office/drawing/2014/main" id="{1DFB73AB-A1F0-4C5A-98EE-1E50B7C63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" t="20043" r="3082" b="20880"/>
            <a:stretch/>
          </p:blipFill>
          <p:spPr bwMode="auto">
            <a:xfrm>
              <a:off x="7023457" y="4898610"/>
              <a:ext cx="2329961" cy="1266092"/>
            </a:xfrm>
            <a:prstGeom prst="rect">
              <a:avLst/>
            </a:prstGeom>
            <a:noFill/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66DEE4F-B163-4A6D-9443-48C525D67C11}"/>
                </a:ext>
              </a:extLst>
            </p:cNvPr>
            <p:cNvSpPr txBox="1"/>
            <p:nvPr/>
          </p:nvSpPr>
          <p:spPr>
            <a:xfrm>
              <a:off x="7660366" y="6274344"/>
              <a:ext cx="125492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000" b="1" dirty="0">
                  <a:solidFill>
                    <a:srgbClr val="002060"/>
                  </a:solidFill>
                </a:rPr>
                <a:t>Carte </a:t>
              </a:r>
              <a:r>
                <a:rPr lang="fr-FR" sz="1000" b="1" dirty="0" err="1">
                  <a:solidFill>
                    <a:srgbClr val="002060"/>
                  </a:solidFill>
                </a:rPr>
                <a:t>Raspberry</a:t>
              </a:r>
              <a:r>
                <a:rPr lang="fr-FR" sz="1000" b="1" dirty="0">
                  <a:solidFill>
                    <a:srgbClr val="002060"/>
                  </a:solidFill>
                </a:rPr>
                <a:t> pi 4 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3204706" y="4919339"/>
            <a:ext cx="1480822" cy="1502850"/>
            <a:chOff x="3204706" y="4919339"/>
            <a:chExt cx="1480822" cy="1502850"/>
          </a:xfrm>
        </p:grpSpPr>
        <p:pic>
          <p:nvPicPr>
            <p:cNvPr id="10242" name="Picture 2" descr="Pic Servo Motor Interfacing With Pic18f4550 | Pic">
              <a:extLst>
                <a:ext uri="{FF2B5EF4-FFF2-40B4-BE49-F238E27FC236}">
                  <a16:creationId xmlns:a16="http://schemas.microsoft.com/office/drawing/2014/main" id="{84F5501E-E878-49EA-9C2D-6CEA68608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706" y="4919339"/>
              <a:ext cx="1480822" cy="1102740"/>
            </a:xfrm>
            <a:prstGeom prst="rect">
              <a:avLst/>
            </a:prstGeom>
            <a:noFill/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7C8F9EC-2AD9-40F1-ADD2-CAD911A21C22}"/>
                </a:ext>
              </a:extLst>
            </p:cNvPr>
            <p:cNvSpPr txBox="1"/>
            <p:nvPr/>
          </p:nvSpPr>
          <p:spPr>
            <a:xfrm>
              <a:off x="3434568" y="6022079"/>
              <a:ext cx="9887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000" b="1" dirty="0">
                  <a:solidFill>
                    <a:srgbClr val="002060"/>
                  </a:solidFill>
                </a:rPr>
                <a:t>Servomoteur</a:t>
              </a:r>
            </a:p>
            <a:p>
              <a:pPr marL="0" indent="0">
                <a:buNone/>
              </a:pPr>
              <a:endParaRPr lang="fr-FR" sz="10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2" name="Flèche : gauche 21">
            <a:extLst>
              <a:ext uri="{FF2B5EF4-FFF2-40B4-BE49-F238E27FC236}">
                <a16:creationId xmlns:a16="http://schemas.microsoft.com/office/drawing/2014/main" id="{FC7AC5F9-1AC6-4314-ADD5-885B3EF3D5A8}"/>
              </a:ext>
            </a:extLst>
          </p:cNvPr>
          <p:cNvSpPr/>
          <p:nvPr/>
        </p:nvSpPr>
        <p:spPr>
          <a:xfrm>
            <a:off x="2553283" y="5316816"/>
            <a:ext cx="538368" cy="256049"/>
          </a:xfrm>
          <a:prstGeom prst="leftArrow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41"/>
          <p:cNvGrpSpPr/>
          <p:nvPr/>
        </p:nvGrpSpPr>
        <p:grpSpPr>
          <a:xfrm>
            <a:off x="10731500" y="579186"/>
            <a:ext cx="1240930" cy="2718026"/>
            <a:chOff x="10731500" y="579186"/>
            <a:chExt cx="1240930" cy="2718026"/>
          </a:xfrm>
        </p:grpSpPr>
        <p:sp>
          <p:nvSpPr>
            <p:cNvPr id="16" name="Organigramme : Alternative 15">
              <a:extLst>
                <a:ext uri="{FF2B5EF4-FFF2-40B4-BE49-F238E27FC236}">
                  <a16:creationId xmlns:a16="http://schemas.microsoft.com/office/drawing/2014/main" id="{500B8290-0FD2-4A08-969B-C744CA2B6208}"/>
                </a:ext>
              </a:extLst>
            </p:cNvPr>
            <p:cNvSpPr/>
            <p:nvPr/>
          </p:nvSpPr>
          <p:spPr>
            <a:xfrm>
              <a:off x="10731500" y="579186"/>
              <a:ext cx="1240930" cy="2718026"/>
            </a:xfrm>
            <a:prstGeom prst="flowChartAlternateProcess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10781801" y="629084"/>
              <a:ext cx="1143314" cy="2661371"/>
              <a:chOff x="10781801" y="629084"/>
              <a:chExt cx="1143314" cy="2661371"/>
            </a:xfrm>
          </p:grpSpPr>
          <p:sp>
            <p:nvSpPr>
              <p:cNvPr id="17" name="Organigramme : Alternative 16">
                <a:extLst>
                  <a:ext uri="{FF2B5EF4-FFF2-40B4-BE49-F238E27FC236}">
                    <a16:creationId xmlns:a16="http://schemas.microsoft.com/office/drawing/2014/main" id="{DA1C0084-D387-4F31-829F-29506FE1E706}"/>
                  </a:ext>
                </a:extLst>
              </p:cNvPr>
              <p:cNvSpPr/>
              <p:nvPr/>
            </p:nvSpPr>
            <p:spPr>
              <a:xfrm>
                <a:off x="10781801" y="629084"/>
                <a:ext cx="1143314" cy="2661371"/>
              </a:xfrm>
              <a:prstGeom prst="flowChartAlternateProcess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5" name="Image 44"/>
              <p:cNvPicPr/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6" t="18642" r="30967" b="25446"/>
              <a:stretch/>
            </p:blipFill>
            <p:spPr bwMode="auto">
              <a:xfrm>
                <a:off x="10801670" y="1166976"/>
                <a:ext cx="1104617" cy="1361072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" name="Ellipse 3"/>
              <p:cNvSpPr/>
              <p:nvPr/>
            </p:nvSpPr>
            <p:spPr>
              <a:xfrm>
                <a:off x="11267689" y="3070101"/>
                <a:ext cx="197480" cy="175413"/>
              </a:xfrm>
              <a:prstGeom prst="ellipse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DE2F757B-9FA2-42AA-9825-6B8A9E964D78}"/>
              </a:ext>
            </a:extLst>
          </p:cNvPr>
          <p:cNvGrpSpPr/>
          <p:nvPr/>
        </p:nvGrpSpPr>
        <p:grpSpPr>
          <a:xfrm>
            <a:off x="4983267" y="3451308"/>
            <a:ext cx="2111809" cy="889657"/>
            <a:chOff x="639686" y="3893439"/>
            <a:chExt cx="3821021" cy="1785525"/>
          </a:xfrm>
        </p:grpSpPr>
        <p:pic>
          <p:nvPicPr>
            <p:cNvPr id="58" name="Graphique 75" descr="Base de données">
              <a:extLst>
                <a:ext uri="{FF2B5EF4-FFF2-40B4-BE49-F238E27FC236}">
                  <a16:creationId xmlns:a16="http://schemas.microsoft.com/office/drawing/2014/main" id="{B5445D3F-515E-4CBD-B29F-5D9C7ACFE132}"/>
                </a:ext>
              </a:extLst>
            </p:cNvPr>
            <p:cNvPicPr>
              <a:picLocks noChangeAspect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182" y="3893439"/>
              <a:ext cx="1785525" cy="1785525"/>
            </a:xfrm>
            <a:prstGeom prst="rect">
              <a:avLst/>
            </a:prstGeom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8B1A8F49-0896-4902-BE19-616860C64D65}"/>
                </a:ext>
              </a:extLst>
            </p:cNvPr>
            <p:cNvSpPr txBox="1"/>
            <p:nvPr/>
          </p:nvSpPr>
          <p:spPr>
            <a:xfrm>
              <a:off x="639686" y="4407082"/>
              <a:ext cx="2591655" cy="555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rgbClr val="002060"/>
                  </a:solidFill>
                </a:rPr>
                <a:t>Base de données</a:t>
              </a:r>
            </a:p>
          </p:txBody>
        </p:sp>
      </p:grpSp>
      <p:cxnSp>
        <p:nvCxnSpPr>
          <p:cNvPr id="53" name="Connecteur droit avec flèche 52"/>
          <p:cNvCxnSpPr/>
          <p:nvPr/>
        </p:nvCxnSpPr>
        <p:spPr>
          <a:xfrm flipV="1">
            <a:off x="7019607" y="3103685"/>
            <a:ext cx="939227" cy="497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7023457" y="4269953"/>
            <a:ext cx="568772" cy="4988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7473199" y="4295289"/>
            <a:ext cx="18492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Reconnaissance de numéro d’immatriculation</a:t>
            </a:r>
            <a:endParaRPr lang="en-US" sz="1050" dirty="0"/>
          </a:p>
        </p:txBody>
      </p:sp>
      <p:pic>
        <p:nvPicPr>
          <p:cNvPr id="7174" name="Image 71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" y="3713078"/>
            <a:ext cx="2387506" cy="2177406"/>
          </a:xfrm>
          <a:prstGeom prst="rect">
            <a:avLst/>
          </a:prstGeom>
        </p:spPr>
      </p:pic>
      <p:sp>
        <p:nvSpPr>
          <p:cNvPr id="6" name="Oval 106">
            <a:extLst>
              <a:ext uri="{FF2B5EF4-FFF2-40B4-BE49-F238E27FC236}">
                <a16:creationId xmlns:a16="http://schemas.microsoft.com/office/drawing/2014/main" id="{C0B255E9-0EA5-445A-BE27-D0FBA757A9CC}"/>
              </a:ext>
            </a:extLst>
          </p:cNvPr>
          <p:cNvSpPr/>
          <p:nvPr/>
        </p:nvSpPr>
        <p:spPr>
          <a:xfrm>
            <a:off x="11554886" y="82114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37705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5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 animBg="1"/>
      <p:bldP spid="13" grpId="0" animBg="1"/>
      <p:bldP spid="23" grpId="0" animBg="1"/>
      <p:bldP spid="29" grpId="0" animBg="1"/>
      <p:bldP spid="28" grpId="0"/>
      <p:bldP spid="14" grpId="0" animBg="1"/>
      <p:bldP spid="25" grpId="0" animBg="1"/>
      <p:bldP spid="39" grpId="0" animBg="1"/>
      <p:bldP spid="37" grpId="0"/>
      <p:bldP spid="40" grpId="0"/>
      <p:bldP spid="41" grpId="0"/>
      <p:bldP spid="22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8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C63FC5E-6D9E-4D4D-BC0C-D4F1B35EFA23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92C37B-9B9A-394F-A8B0-8E2E8EBEF6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C7AB62C5-F1A8-C84F-A55F-AC3ADF17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4CB1-6025-594D-AAA1-A7EEEC7B4A6B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A675418-8523-D340-B3D1-F44CFCA7A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11240A1E-FB48-CE42-98C1-89616288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59AE6-E4FD-1247-90CD-9E71B4FB6B8E}"/>
              </a:ext>
            </a:extLst>
          </p:cNvPr>
          <p:cNvGrpSpPr/>
          <p:nvPr/>
        </p:nvGrpSpPr>
        <p:grpSpPr>
          <a:xfrm>
            <a:off x="866377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5335E2-162B-FE45-B9B7-64BAFAADA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BAA9B317-68EE-B14A-9C24-FD1DCBC42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EA1DA1-572D-B245-92EB-61A2A047B751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FF7D67-BB4C-5A48-B4AA-9FBC7AA14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B464236C-9F7D-4443-AEB3-2C76AEBA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FADB3F2-FCE0-F040-BFF2-F08CB43BFE5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C4BE24-7816-2F41-AD27-6CC03B284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0191F78-2A0B-D74E-8D3F-F929E2AB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0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9C9134B-77D2-F747-9433-19E4D3B55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15F845C-8AF9-094E-97C1-78346E153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77442FFC-4A0E-234A-AACE-E800DFB1F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1130883-0A3B-EB43-8662-49C6D40C9C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1700177-3C7A-8240-9477-5758AF57C67B}"/>
              </a:ext>
            </a:extLst>
          </p:cNvPr>
          <p:cNvSpPr txBox="1"/>
          <p:nvPr/>
        </p:nvSpPr>
        <p:spPr>
          <a:xfrm>
            <a:off x="4573449" y="354669"/>
            <a:ext cx="3794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Smart Parking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133E10E-E8E2-E24B-95CA-FAC2C3B4DF8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238566" y="1000982"/>
            <a:ext cx="4479188" cy="161337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BE603EDB-B5EA-4174-9666-35750715B77E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D93FBF-1712-4237-9049-3565E5DE38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TextBox 95">
              <a:extLst>
                <a:ext uri="{FF2B5EF4-FFF2-40B4-BE49-F238E27FC236}">
                  <a16:creationId xmlns:a16="http://schemas.microsoft.com/office/drawing/2014/main" id="{08DCFE37-ECE8-4BFC-B550-82D448375F0E}"/>
                </a:ext>
              </a:extLst>
            </p:cNvPr>
            <p:cNvSpPr txBox="1"/>
            <p:nvPr/>
          </p:nvSpPr>
          <p:spPr>
            <a:xfrm>
              <a:off x="11575683" y="961907"/>
              <a:ext cx="492443" cy="56098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MISE EN PLACE DE LA SOLUTION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Oval 106">
            <a:extLst>
              <a:ext uri="{FF2B5EF4-FFF2-40B4-BE49-F238E27FC236}">
                <a16:creationId xmlns:a16="http://schemas.microsoft.com/office/drawing/2014/main" id="{F6F72AD5-D112-4C3F-B21F-61BBCFECEFF0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31</a:t>
            </a:r>
          </a:p>
        </p:txBody>
      </p:sp>
      <p:sp>
        <p:nvSpPr>
          <p:cNvPr id="5" name="TextBox 45">
            <a:extLst>
              <a:ext uri="{FF2B5EF4-FFF2-40B4-BE49-F238E27FC236}">
                <a16:creationId xmlns:a16="http://schemas.microsoft.com/office/drawing/2014/main" id="{37F9E965-8C75-410F-94F3-6D35B729C1E5}"/>
              </a:ext>
            </a:extLst>
          </p:cNvPr>
          <p:cNvSpPr txBox="1"/>
          <p:nvPr/>
        </p:nvSpPr>
        <p:spPr>
          <a:xfrm>
            <a:off x="3908885" y="2763049"/>
            <a:ext cx="4374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spc="300" dirty="0">
                <a:solidFill>
                  <a:schemeClr val="bg1"/>
                </a:solidFill>
                <a:latin typeface="Montserrat" pitchFamily="2" charset="77"/>
              </a:rPr>
              <a:t>Demo</a:t>
            </a:r>
            <a:endParaRPr lang="en-LT" sz="54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3796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2D37F93-39B0-4F4E-BEF6-CD19B2F25EFC}"/>
              </a:ext>
            </a:extLst>
          </p:cNvPr>
          <p:cNvGrpSpPr/>
          <p:nvPr/>
        </p:nvGrpSpPr>
        <p:grpSpPr>
          <a:xfrm>
            <a:off x="-842559" y="494367"/>
            <a:ext cx="827568" cy="828000"/>
            <a:chOff x="-842559" y="468160"/>
            <a:chExt cx="827568" cy="82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4A7735-60E6-5A45-A4B5-47F34D8DE5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ABC37FC0-01B6-724C-9974-E641A2CD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C82E1FA-BF29-C84B-A1CE-1C4BC01B4144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5F47C7-CC9D-6E4E-8F0D-42D840139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DE552747-4107-DB4A-84C0-6B26C68E7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6C0A95-035B-A240-A97F-000AF3833F50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5FC6E6-F818-204F-9C83-D4B41FD06D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177CD30B-4A7F-7449-A353-7D7C0785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BC1-263E-6046-B918-E716B0BA21A0}"/>
              </a:ext>
            </a:extLst>
          </p:cNvPr>
          <p:cNvGrpSpPr/>
          <p:nvPr/>
        </p:nvGrpSpPr>
        <p:grpSpPr>
          <a:xfrm>
            <a:off x="866458" y="5561840"/>
            <a:ext cx="827568" cy="828000"/>
            <a:chOff x="-842559" y="5561839"/>
            <a:chExt cx="827568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85C5E1-EA20-F948-94E2-D0509EDD80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6" name="Graphic 35" descr="Users">
              <a:extLst>
                <a:ext uri="{FF2B5EF4-FFF2-40B4-BE49-F238E27FC236}">
                  <a16:creationId xmlns:a16="http://schemas.microsoft.com/office/drawing/2014/main" id="{216C4879-5CCC-A24F-9805-D98864A38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7D2DA6-C905-9841-B8F9-EE811590B2DC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69C037A-F1E1-D142-A24D-72F457CD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39" name="Graphic 38" descr="Coffee">
              <a:extLst>
                <a:ext uri="{FF2B5EF4-FFF2-40B4-BE49-F238E27FC236}">
                  <a16:creationId xmlns:a16="http://schemas.microsoft.com/office/drawing/2014/main" id="{9D5AEAE1-3F37-7941-A462-30051C5B4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0" y="-598756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1" name="Graphic 40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312EB5C-7071-F74A-BF1D-1BD63290B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42" name="Graphic 4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995DB691-ACC1-2C4F-8852-0A1EFAFA6B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43" name="Graphic 4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CBB0FFCD-B74D-5447-A402-597DAA5AF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44" name="Graphic 4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B155C3AF-F79B-5E43-8335-0882A53312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45" name="Graphic 4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80FFA9C-035D-F84E-B5F9-5FBEB4EA6E50}"/>
              </a:ext>
            </a:extLst>
          </p:cNvPr>
          <p:cNvSpPr txBox="1"/>
          <p:nvPr/>
        </p:nvSpPr>
        <p:spPr>
          <a:xfrm>
            <a:off x="2910824" y="583080"/>
            <a:ext cx="7013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chemeClr val="bg1"/>
                </a:solidFill>
                <a:latin typeface="Montserrat" pitchFamily="2" charset="77"/>
              </a:rPr>
              <a:t>Conclusion et Perspectives</a:t>
            </a:r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9902A311-F44C-D641-A96E-FB81AF4E2E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5144595" y="1103980"/>
            <a:ext cx="2565887" cy="134841"/>
          </a:xfrm>
          <a:prstGeom prst="rect">
            <a:avLst/>
          </a:prstGeom>
        </p:spPr>
      </p:pic>
      <p:sp>
        <p:nvSpPr>
          <p:cNvPr id="414" name="Freeform 14">
            <a:extLst>
              <a:ext uri="{FF2B5EF4-FFF2-40B4-BE49-F238E27FC236}">
                <a16:creationId xmlns:a16="http://schemas.microsoft.com/office/drawing/2014/main" id="{61435C85-2082-468F-8DFB-66F3BB7C8C50}"/>
              </a:ext>
            </a:extLst>
          </p:cNvPr>
          <p:cNvSpPr>
            <a:spLocks/>
          </p:cNvSpPr>
          <p:nvPr/>
        </p:nvSpPr>
        <p:spPr bwMode="auto">
          <a:xfrm>
            <a:off x="2415926" y="1932745"/>
            <a:ext cx="3121168" cy="3121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415" name="Group 23">
            <a:extLst>
              <a:ext uri="{FF2B5EF4-FFF2-40B4-BE49-F238E27FC236}">
                <a16:creationId xmlns:a16="http://schemas.microsoft.com/office/drawing/2014/main" id="{A246978D-8DE0-4ED0-9574-47ED26F8FD2D}"/>
              </a:ext>
            </a:extLst>
          </p:cNvPr>
          <p:cNvGrpSpPr/>
          <p:nvPr/>
        </p:nvGrpSpPr>
        <p:grpSpPr>
          <a:xfrm>
            <a:off x="3142420" y="2659240"/>
            <a:ext cx="1668180" cy="1668178"/>
            <a:chOff x="-1601788" y="3484563"/>
            <a:chExt cx="1849438" cy="1849437"/>
          </a:xfrm>
          <a:solidFill>
            <a:schemeClr val="bg1"/>
          </a:solidFill>
        </p:grpSpPr>
        <p:sp>
          <p:nvSpPr>
            <p:cNvPr id="416" name="Freeform 5">
              <a:extLst>
                <a:ext uri="{FF2B5EF4-FFF2-40B4-BE49-F238E27FC236}">
                  <a16:creationId xmlns:a16="http://schemas.microsoft.com/office/drawing/2014/main" id="{3F5DCDE0-85B6-4836-B47C-C6E041837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01788" y="3724275"/>
              <a:ext cx="1611313" cy="1609725"/>
            </a:xfrm>
            <a:custGeom>
              <a:avLst/>
              <a:gdLst>
                <a:gd name="T0" fmla="*/ 1169 w 1728"/>
                <a:gd name="T1" fmla="*/ 36 h 1728"/>
                <a:gd name="T2" fmla="*/ 1083 w 1728"/>
                <a:gd name="T3" fmla="*/ 0 h 1728"/>
                <a:gd name="T4" fmla="*/ 960 w 1728"/>
                <a:gd name="T5" fmla="*/ 123 h 1728"/>
                <a:gd name="T6" fmla="*/ 996 w 1728"/>
                <a:gd name="T7" fmla="*/ 209 h 1728"/>
                <a:gd name="T8" fmla="*/ 1011 w 1728"/>
                <a:gd name="T9" fmla="*/ 224 h 1728"/>
                <a:gd name="T10" fmla="*/ 102 w 1728"/>
                <a:gd name="T11" fmla="*/ 1133 h 1728"/>
                <a:gd name="T12" fmla="*/ 0 w 1728"/>
                <a:gd name="T13" fmla="*/ 1379 h 1728"/>
                <a:gd name="T14" fmla="*/ 349 w 1728"/>
                <a:gd name="T15" fmla="*/ 1728 h 1728"/>
                <a:gd name="T16" fmla="*/ 595 w 1728"/>
                <a:gd name="T17" fmla="*/ 1626 h 1728"/>
                <a:gd name="T18" fmla="*/ 1504 w 1728"/>
                <a:gd name="T19" fmla="*/ 717 h 1728"/>
                <a:gd name="T20" fmla="*/ 1519 w 1728"/>
                <a:gd name="T21" fmla="*/ 732 h 1728"/>
                <a:gd name="T22" fmla="*/ 1606 w 1728"/>
                <a:gd name="T23" fmla="*/ 768 h 1728"/>
                <a:gd name="T24" fmla="*/ 1728 w 1728"/>
                <a:gd name="T25" fmla="*/ 645 h 1728"/>
                <a:gd name="T26" fmla="*/ 1692 w 1728"/>
                <a:gd name="T27" fmla="*/ 559 h 1728"/>
                <a:gd name="T28" fmla="*/ 1169 w 1728"/>
                <a:gd name="T29" fmla="*/ 36 h 1728"/>
                <a:gd name="T30" fmla="*/ 550 w 1728"/>
                <a:gd name="T31" fmla="*/ 1581 h 1728"/>
                <a:gd name="T32" fmla="*/ 349 w 1728"/>
                <a:gd name="T33" fmla="*/ 1664 h 1728"/>
                <a:gd name="T34" fmla="*/ 64 w 1728"/>
                <a:gd name="T35" fmla="*/ 1379 h 1728"/>
                <a:gd name="T36" fmla="*/ 147 w 1728"/>
                <a:gd name="T37" fmla="*/ 1178 h 1728"/>
                <a:gd name="T38" fmla="*/ 301 w 1728"/>
                <a:gd name="T39" fmla="*/ 1024 h 1728"/>
                <a:gd name="T40" fmla="*/ 1107 w 1728"/>
                <a:gd name="T41" fmla="*/ 1024 h 1728"/>
                <a:gd name="T42" fmla="*/ 550 w 1728"/>
                <a:gd name="T43" fmla="*/ 1581 h 1728"/>
                <a:gd name="T44" fmla="*/ 1606 w 1728"/>
                <a:gd name="T45" fmla="*/ 704 h 1728"/>
                <a:gd name="T46" fmla="*/ 1564 w 1728"/>
                <a:gd name="T47" fmla="*/ 687 h 1728"/>
                <a:gd name="T48" fmla="*/ 1504 w 1728"/>
                <a:gd name="T49" fmla="*/ 627 h 1728"/>
                <a:gd name="T50" fmla="*/ 1171 w 1728"/>
                <a:gd name="T51" fmla="*/ 960 h 1728"/>
                <a:gd name="T52" fmla="*/ 365 w 1728"/>
                <a:gd name="T53" fmla="*/ 960 h 1728"/>
                <a:gd name="T54" fmla="*/ 480 w 1728"/>
                <a:gd name="T55" fmla="*/ 845 h 1728"/>
                <a:gd name="T56" fmla="*/ 553 w 1728"/>
                <a:gd name="T57" fmla="*/ 919 h 1728"/>
                <a:gd name="T58" fmla="*/ 599 w 1728"/>
                <a:gd name="T59" fmla="*/ 873 h 1728"/>
                <a:gd name="T60" fmla="*/ 525 w 1728"/>
                <a:gd name="T61" fmla="*/ 800 h 1728"/>
                <a:gd name="T62" fmla="*/ 576 w 1728"/>
                <a:gd name="T63" fmla="*/ 749 h 1728"/>
                <a:gd name="T64" fmla="*/ 713 w 1728"/>
                <a:gd name="T65" fmla="*/ 887 h 1728"/>
                <a:gd name="T66" fmla="*/ 759 w 1728"/>
                <a:gd name="T67" fmla="*/ 841 h 1728"/>
                <a:gd name="T68" fmla="*/ 621 w 1728"/>
                <a:gd name="T69" fmla="*/ 704 h 1728"/>
                <a:gd name="T70" fmla="*/ 672 w 1728"/>
                <a:gd name="T71" fmla="*/ 653 h 1728"/>
                <a:gd name="T72" fmla="*/ 745 w 1728"/>
                <a:gd name="T73" fmla="*/ 727 h 1728"/>
                <a:gd name="T74" fmla="*/ 791 w 1728"/>
                <a:gd name="T75" fmla="*/ 681 h 1728"/>
                <a:gd name="T76" fmla="*/ 717 w 1728"/>
                <a:gd name="T77" fmla="*/ 608 h 1728"/>
                <a:gd name="T78" fmla="*/ 768 w 1728"/>
                <a:gd name="T79" fmla="*/ 557 h 1728"/>
                <a:gd name="T80" fmla="*/ 905 w 1728"/>
                <a:gd name="T81" fmla="*/ 695 h 1728"/>
                <a:gd name="T82" fmla="*/ 951 w 1728"/>
                <a:gd name="T83" fmla="*/ 649 h 1728"/>
                <a:gd name="T84" fmla="*/ 813 w 1728"/>
                <a:gd name="T85" fmla="*/ 512 h 1728"/>
                <a:gd name="T86" fmla="*/ 864 w 1728"/>
                <a:gd name="T87" fmla="*/ 461 h 1728"/>
                <a:gd name="T88" fmla="*/ 937 w 1728"/>
                <a:gd name="T89" fmla="*/ 535 h 1728"/>
                <a:gd name="T90" fmla="*/ 983 w 1728"/>
                <a:gd name="T91" fmla="*/ 489 h 1728"/>
                <a:gd name="T92" fmla="*/ 909 w 1728"/>
                <a:gd name="T93" fmla="*/ 416 h 1728"/>
                <a:gd name="T94" fmla="*/ 960 w 1728"/>
                <a:gd name="T95" fmla="*/ 365 h 1728"/>
                <a:gd name="T96" fmla="*/ 1097 w 1728"/>
                <a:gd name="T97" fmla="*/ 503 h 1728"/>
                <a:gd name="T98" fmla="*/ 1143 w 1728"/>
                <a:gd name="T99" fmla="*/ 457 h 1728"/>
                <a:gd name="T100" fmla="*/ 1005 w 1728"/>
                <a:gd name="T101" fmla="*/ 320 h 1728"/>
                <a:gd name="T102" fmla="*/ 1056 w 1728"/>
                <a:gd name="T103" fmla="*/ 269 h 1728"/>
                <a:gd name="T104" fmla="*/ 1385 w 1728"/>
                <a:gd name="T105" fmla="*/ 599 h 1728"/>
                <a:gd name="T106" fmla="*/ 1431 w 1728"/>
                <a:gd name="T107" fmla="*/ 553 h 1728"/>
                <a:gd name="T108" fmla="*/ 1041 w 1728"/>
                <a:gd name="T109" fmla="*/ 164 h 1728"/>
                <a:gd name="T110" fmla="*/ 1024 w 1728"/>
                <a:gd name="T111" fmla="*/ 123 h 1728"/>
                <a:gd name="T112" fmla="*/ 1083 w 1728"/>
                <a:gd name="T113" fmla="*/ 64 h 1728"/>
                <a:gd name="T114" fmla="*/ 1124 w 1728"/>
                <a:gd name="T115" fmla="*/ 81 h 1728"/>
                <a:gd name="T116" fmla="*/ 1647 w 1728"/>
                <a:gd name="T117" fmla="*/ 604 h 1728"/>
                <a:gd name="T118" fmla="*/ 1664 w 1728"/>
                <a:gd name="T119" fmla="*/ 645 h 1728"/>
                <a:gd name="T120" fmla="*/ 1606 w 1728"/>
                <a:gd name="T121" fmla="*/ 704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28" h="1728">
                  <a:moveTo>
                    <a:pt x="1169" y="36"/>
                  </a:moveTo>
                  <a:cubicBezTo>
                    <a:pt x="1146" y="13"/>
                    <a:pt x="1115" y="0"/>
                    <a:pt x="1083" y="0"/>
                  </a:cubicBezTo>
                  <a:cubicBezTo>
                    <a:pt x="1015" y="0"/>
                    <a:pt x="960" y="55"/>
                    <a:pt x="960" y="123"/>
                  </a:cubicBezTo>
                  <a:cubicBezTo>
                    <a:pt x="960" y="155"/>
                    <a:pt x="973" y="186"/>
                    <a:pt x="996" y="209"/>
                  </a:cubicBezTo>
                  <a:cubicBezTo>
                    <a:pt x="1011" y="224"/>
                    <a:pt x="1011" y="224"/>
                    <a:pt x="1011" y="224"/>
                  </a:cubicBezTo>
                  <a:cubicBezTo>
                    <a:pt x="102" y="1133"/>
                    <a:pt x="102" y="1133"/>
                    <a:pt x="102" y="1133"/>
                  </a:cubicBezTo>
                  <a:cubicBezTo>
                    <a:pt x="36" y="1198"/>
                    <a:pt x="0" y="1286"/>
                    <a:pt x="0" y="1379"/>
                  </a:cubicBezTo>
                  <a:cubicBezTo>
                    <a:pt x="0" y="1572"/>
                    <a:pt x="156" y="1728"/>
                    <a:pt x="349" y="1728"/>
                  </a:cubicBezTo>
                  <a:cubicBezTo>
                    <a:pt x="442" y="1728"/>
                    <a:pt x="530" y="1692"/>
                    <a:pt x="595" y="1626"/>
                  </a:cubicBezTo>
                  <a:cubicBezTo>
                    <a:pt x="1504" y="717"/>
                    <a:pt x="1504" y="717"/>
                    <a:pt x="1504" y="717"/>
                  </a:cubicBezTo>
                  <a:cubicBezTo>
                    <a:pt x="1519" y="732"/>
                    <a:pt x="1519" y="732"/>
                    <a:pt x="1519" y="732"/>
                  </a:cubicBezTo>
                  <a:cubicBezTo>
                    <a:pt x="1542" y="755"/>
                    <a:pt x="1573" y="768"/>
                    <a:pt x="1606" y="768"/>
                  </a:cubicBezTo>
                  <a:cubicBezTo>
                    <a:pt x="1673" y="768"/>
                    <a:pt x="1728" y="713"/>
                    <a:pt x="1728" y="645"/>
                  </a:cubicBezTo>
                  <a:cubicBezTo>
                    <a:pt x="1728" y="613"/>
                    <a:pt x="1715" y="582"/>
                    <a:pt x="1692" y="559"/>
                  </a:cubicBezTo>
                  <a:lnTo>
                    <a:pt x="1169" y="36"/>
                  </a:lnTo>
                  <a:close/>
                  <a:moveTo>
                    <a:pt x="550" y="1581"/>
                  </a:moveTo>
                  <a:cubicBezTo>
                    <a:pt x="496" y="1634"/>
                    <a:pt x="425" y="1664"/>
                    <a:pt x="349" y="1664"/>
                  </a:cubicBezTo>
                  <a:cubicBezTo>
                    <a:pt x="192" y="1664"/>
                    <a:pt x="64" y="1536"/>
                    <a:pt x="64" y="1379"/>
                  </a:cubicBezTo>
                  <a:cubicBezTo>
                    <a:pt x="64" y="1303"/>
                    <a:pt x="94" y="1232"/>
                    <a:pt x="147" y="1178"/>
                  </a:cubicBezTo>
                  <a:cubicBezTo>
                    <a:pt x="301" y="1024"/>
                    <a:pt x="301" y="1024"/>
                    <a:pt x="301" y="1024"/>
                  </a:cubicBezTo>
                  <a:cubicBezTo>
                    <a:pt x="1107" y="1024"/>
                    <a:pt x="1107" y="1024"/>
                    <a:pt x="1107" y="1024"/>
                  </a:cubicBezTo>
                  <a:lnTo>
                    <a:pt x="550" y="1581"/>
                  </a:lnTo>
                  <a:close/>
                  <a:moveTo>
                    <a:pt x="1606" y="704"/>
                  </a:moveTo>
                  <a:cubicBezTo>
                    <a:pt x="1590" y="704"/>
                    <a:pt x="1575" y="698"/>
                    <a:pt x="1564" y="687"/>
                  </a:cubicBezTo>
                  <a:cubicBezTo>
                    <a:pt x="1504" y="627"/>
                    <a:pt x="1504" y="627"/>
                    <a:pt x="1504" y="627"/>
                  </a:cubicBezTo>
                  <a:cubicBezTo>
                    <a:pt x="1171" y="960"/>
                    <a:pt x="1171" y="960"/>
                    <a:pt x="1171" y="960"/>
                  </a:cubicBezTo>
                  <a:cubicBezTo>
                    <a:pt x="365" y="960"/>
                    <a:pt x="365" y="960"/>
                    <a:pt x="365" y="960"/>
                  </a:cubicBezTo>
                  <a:cubicBezTo>
                    <a:pt x="480" y="845"/>
                    <a:pt x="480" y="845"/>
                    <a:pt x="480" y="845"/>
                  </a:cubicBezTo>
                  <a:cubicBezTo>
                    <a:pt x="553" y="919"/>
                    <a:pt x="553" y="919"/>
                    <a:pt x="553" y="919"/>
                  </a:cubicBezTo>
                  <a:cubicBezTo>
                    <a:pt x="599" y="873"/>
                    <a:pt x="599" y="873"/>
                    <a:pt x="599" y="873"/>
                  </a:cubicBezTo>
                  <a:cubicBezTo>
                    <a:pt x="525" y="800"/>
                    <a:pt x="525" y="800"/>
                    <a:pt x="525" y="800"/>
                  </a:cubicBezTo>
                  <a:cubicBezTo>
                    <a:pt x="576" y="749"/>
                    <a:pt x="576" y="749"/>
                    <a:pt x="576" y="749"/>
                  </a:cubicBezTo>
                  <a:cubicBezTo>
                    <a:pt x="713" y="887"/>
                    <a:pt x="713" y="887"/>
                    <a:pt x="713" y="887"/>
                  </a:cubicBezTo>
                  <a:cubicBezTo>
                    <a:pt x="759" y="841"/>
                    <a:pt x="759" y="841"/>
                    <a:pt x="759" y="841"/>
                  </a:cubicBezTo>
                  <a:cubicBezTo>
                    <a:pt x="621" y="704"/>
                    <a:pt x="621" y="704"/>
                    <a:pt x="621" y="704"/>
                  </a:cubicBezTo>
                  <a:cubicBezTo>
                    <a:pt x="672" y="653"/>
                    <a:pt x="672" y="653"/>
                    <a:pt x="672" y="653"/>
                  </a:cubicBezTo>
                  <a:cubicBezTo>
                    <a:pt x="745" y="727"/>
                    <a:pt x="745" y="727"/>
                    <a:pt x="745" y="727"/>
                  </a:cubicBezTo>
                  <a:cubicBezTo>
                    <a:pt x="791" y="681"/>
                    <a:pt x="791" y="681"/>
                    <a:pt x="791" y="681"/>
                  </a:cubicBezTo>
                  <a:cubicBezTo>
                    <a:pt x="717" y="608"/>
                    <a:pt x="717" y="608"/>
                    <a:pt x="717" y="608"/>
                  </a:cubicBezTo>
                  <a:cubicBezTo>
                    <a:pt x="768" y="557"/>
                    <a:pt x="768" y="557"/>
                    <a:pt x="768" y="557"/>
                  </a:cubicBezTo>
                  <a:cubicBezTo>
                    <a:pt x="905" y="695"/>
                    <a:pt x="905" y="695"/>
                    <a:pt x="905" y="695"/>
                  </a:cubicBezTo>
                  <a:cubicBezTo>
                    <a:pt x="951" y="649"/>
                    <a:pt x="951" y="649"/>
                    <a:pt x="951" y="649"/>
                  </a:cubicBezTo>
                  <a:cubicBezTo>
                    <a:pt x="813" y="512"/>
                    <a:pt x="813" y="512"/>
                    <a:pt x="813" y="512"/>
                  </a:cubicBezTo>
                  <a:cubicBezTo>
                    <a:pt x="864" y="461"/>
                    <a:pt x="864" y="461"/>
                    <a:pt x="864" y="461"/>
                  </a:cubicBezTo>
                  <a:cubicBezTo>
                    <a:pt x="937" y="535"/>
                    <a:pt x="937" y="535"/>
                    <a:pt x="937" y="535"/>
                  </a:cubicBezTo>
                  <a:cubicBezTo>
                    <a:pt x="983" y="489"/>
                    <a:pt x="983" y="489"/>
                    <a:pt x="983" y="489"/>
                  </a:cubicBezTo>
                  <a:cubicBezTo>
                    <a:pt x="909" y="416"/>
                    <a:pt x="909" y="416"/>
                    <a:pt x="909" y="416"/>
                  </a:cubicBezTo>
                  <a:cubicBezTo>
                    <a:pt x="960" y="365"/>
                    <a:pt x="960" y="365"/>
                    <a:pt x="960" y="365"/>
                  </a:cubicBezTo>
                  <a:cubicBezTo>
                    <a:pt x="1097" y="503"/>
                    <a:pt x="1097" y="503"/>
                    <a:pt x="1097" y="503"/>
                  </a:cubicBezTo>
                  <a:cubicBezTo>
                    <a:pt x="1143" y="457"/>
                    <a:pt x="1143" y="457"/>
                    <a:pt x="1143" y="457"/>
                  </a:cubicBezTo>
                  <a:cubicBezTo>
                    <a:pt x="1005" y="320"/>
                    <a:pt x="1005" y="320"/>
                    <a:pt x="1005" y="320"/>
                  </a:cubicBezTo>
                  <a:cubicBezTo>
                    <a:pt x="1056" y="269"/>
                    <a:pt x="1056" y="269"/>
                    <a:pt x="1056" y="269"/>
                  </a:cubicBezTo>
                  <a:cubicBezTo>
                    <a:pt x="1385" y="599"/>
                    <a:pt x="1385" y="599"/>
                    <a:pt x="1385" y="599"/>
                  </a:cubicBezTo>
                  <a:cubicBezTo>
                    <a:pt x="1431" y="553"/>
                    <a:pt x="1431" y="553"/>
                    <a:pt x="1431" y="553"/>
                  </a:cubicBezTo>
                  <a:cubicBezTo>
                    <a:pt x="1041" y="164"/>
                    <a:pt x="1041" y="164"/>
                    <a:pt x="1041" y="164"/>
                  </a:cubicBezTo>
                  <a:cubicBezTo>
                    <a:pt x="1030" y="153"/>
                    <a:pt x="1024" y="138"/>
                    <a:pt x="1024" y="123"/>
                  </a:cubicBezTo>
                  <a:cubicBezTo>
                    <a:pt x="1024" y="90"/>
                    <a:pt x="1050" y="64"/>
                    <a:pt x="1083" y="64"/>
                  </a:cubicBezTo>
                  <a:cubicBezTo>
                    <a:pt x="1098" y="64"/>
                    <a:pt x="1113" y="70"/>
                    <a:pt x="1124" y="81"/>
                  </a:cubicBezTo>
                  <a:cubicBezTo>
                    <a:pt x="1647" y="604"/>
                    <a:pt x="1647" y="604"/>
                    <a:pt x="1647" y="604"/>
                  </a:cubicBezTo>
                  <a:cubicBezTo>
                    <a:pt x="1658" y="615"/>
                    <a:pt x="1664" y="630"/>
                    <a:pt x="1664" y="645"/>
                  </a:cubicBezTo>
                  <a:cubicBezTo>
                    <a:pt x="1664" y="678"/>
                    <a:pt x="1638" y="704"/>
                    <a:pt x="1606" y="7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6">
              <a:extLst>
                <a:ext uri="{FF2B5EF4-FFF2-40B4-BE49-F238E27FC236}">
                  <a16:creationId xmlns:a16="http://schemas.microsoft.com/office/drawing/2014/main" id="{8676ADC1-4B41-479D-9796-3DB990AF3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5" y="3813175"/>
              <a:ext cx="238125" cy="238125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0 h 256"/>
                <a:gd name="T10" fmla="*/ 128 w 256"/>
                <a:gd name="T11" fmla="*/ 192 h 256"/>
                <a:gd name="T12" fmla="*/ 64 w 256"/>
                <a:gd name="T13" fmla="*/ 128 h 256"/>
                <a:gd name="T14" fmla="*/ 128 w 256"/>
                <a:gd name="T15" fmla="*/ 64 h 256"/>
                <a:gd name="T16" fmla="*/ 192 w 256"/>
                <a:gd name="T17" fmla="*/ 128 h 256"/>
                <a:gd name="T18" fmla="*/ 128 w 256"/>
                <a:gd name="T19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128" y="192"/>
                  </a:moveTo>
                  <a:cubicBezTo>
                    <a:pt x="93" y="192"/>
                    <a:pt x="64" y="163"/>
                    <a:pt x="64" y="128"/>
                  </a:cubicBezTo>
                  <a:cubicBezTo>
                    <a:pt x="64" y="93"/>
                    <a:pt x="93" y="64"/>
                    <a:pt x="128" y="64"/>
                  </a:cubicBezTo>
                  <a:cubicBezTo>
                    <a:pt x="163" y="64"/>
                    <a:pt x="192" y="93"/>
                    <a:pt x="192" y="128"/>
                  </a:cubicBezTo>
                  <a:cubicBezTo>
                    <a:pt x="192" y="163"/>
                    <a:pt x="163" y="192"/>
                    <a:pt x="1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7">
              <a:extLst>
                <a:ext uri="{FF2B5EF4-FFF2-40B4-BE49-F238E27FC236}">
                  <a16:creationId xmlns:a16="http://schemas.microsoft.com/office/drawing/2014/main" id="{72A522E0-0984-4DEB-B8DE-B76B8432E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575050"/>
              <a:ext cx="179388" cy="177800"/>
            </a:xfrm>
            <a:custGeom>
              <a:avLst/>
              <a:gdLst>
                <a:gd name="T0" fmla="*/ 96 w 192"/>
                <a:gd name="T1" fmla="*/ 192 h 192"/>
                <a:gd name="T2" fmla="*/ 192 w 192"/>
                <a:gd name="T3" fmla="*/ 96 h 192"/>
                <a:gd name="T4" fmla="*/ 96 w 192"/>
                <a:gd name="T5" fmla="*/ 0 h 192"/>
                <a:gd name="T6" fmla="*/ 0 w 192"/>
                <a:gd name="T7" fmla="*/ 96 h 192"/>
                <a:gd name="T8" fmla="*/ 96 w 192"/>
                <a:gd name="T9" fmla="*/ 192 h 192"/>
                <a:gd name="T10" fmla="*/ 96 w 192"/>
                <a:gd name="T11" fmla="*/ 64 h 192"/>
                <a:gd name="T12" fmla="*/ 128 w 192"/>
                <a:gd name="T13" fmla="*/ 96 h 192"/>
                <a:gd name="T14" fmla="*/ 96 w 192"/>
                <a:gd name="T15" fmla="*/ 128 h 192"/>
                <a:gd name="T16" fmla="*/ 64 w 192"/>
                <a:gd name="T17" fmla="*/ 96 h 192"/>
                <a:gd name="T18" fmla="*/ 96 w 192"/>
                <a:gd name="T19" fmla="*/ 6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  <a:moveTo>
                    <a:pt x="96" y="64"/>
                  </a:move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">
              <a:extLst>
                <a:ext uri="{FF2B5EF4-FFF2-40B4-BE49-F238E27FC236}">
                  <a16:creationId xmlns:a16="http://schemas.microsoft.com/office/drawing/2014/main" id="{841C45B2-964E-47AE-8258-014A4DC3C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00" y="3484563"/>
              <a:ext cx="179388" cy="179388"/>
            </a:xfrm>
            <a:custGeom>
              <a:avLst/>
              <a:gdLst>
                <a:gd name="T0" fmla="*/ 96 w 192"/>
                <a:gd name="T1" fmla="*/ 192 h 192"/>
                <a:gd name="T2" fmla="*/ 192 w 192"/>
                <a:gd name="T3" fmla="*/ 96 h 192"/>
                <a:gd name="T4" fmla="*/ 96 w 192"/>
                <a:gd name="T5" fmla="*/ 0 h 192"/>
                <a:gd name="T6" fmla="*/ 0 w 192"/>
                <a:gd name="T7" fmla="*/ 96 h 192"/>
                <a:gd name="T8" fmla="*/ 96 w 192"/>
                <a:gd name="T9" fmla="*/ 192 h 192"/>
                <a:gd name="T10" fmla="*/ 96 w 192"/>
                <a:gd name="T11" fmla="*/ 64 h 192"/>
                <a:gd name="T12" fmla="*/ 128 w 192"/>
                <a:gd name="T13" fmla="*/ 96 h 192"/>
                <a:gd name="T14" fmla="*/ 96 w 192"/>
                <a:gd name="T15" fmla="*/ 128 h 192"/>
                <a:gd name="T16" fmla="*/ 64 w 192"/>
                <a:gd name="T17" fmla="*/ 96 h 192"/>
                <a:gd name="T18" fmla="*/ 96 w 192"/>
                <a:gd name="T19" fmla="*/ 6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lose/>
                  <a:moveTo>
                    <a:pt x="96" y="64"/>
                  </a:move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9">
              <a:extLst>
                <a:ext uri="{FF2B5EF4-FFF2-40B4-BE49-F238E27FC236}">
                  <a16:creationId xmlns:a16="http://schemas.microsoft.com/office/drawing/2014/main" id="{97CA8F65-C8DB-43D5-87D1-837669FF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92238" y="4767263"/>
              <a:ext cx="179388" cy="179388"/>
            </a:xfrm>
            <a:custGeom>
              <a:avLst/>
              <a:gdLst>
                <a:gd name="T0" fmla="*/ 192 w 192"/>
                <a:gd name="T1" fmla="*/ 96 h 192"/>
                <a:gd name="T2" fmla="*/ 96 w 192"/>
                <a:gd name="T3" fmla="*/ 0 h 192"/>
                <a:gd name="T4" fmla="*/ 0 w 192"/>
                <a:gd name="T5" fmla="*/ 96 h 192"/>
                <a:gd name="T6" fmla="*/ 96 w 192"/>
                <a:gd name="T7" fmla="*/ 192 h 192"/>
                <a:gd name="T8" fmla="*/ 192 w 192"/>
                <a:gd name="T9" fmla="*/ 96 h 192"/>
                <a:gd name="T10" fmla="*/ 64 w 192"/>
                <a:gd name="T11" fmla="*/ 96 h 192"/>
                <a:gd name="T12" fmla="*/ 96 w 192"/>
                <a:gd name="T13" fmla="*/ 64 h 192"/>
                <a:gd name="T14" fmla="*/ 128 w 192"/>
                <a:gd name="T15" fmla="*/ 96 h 192"/>
                <a:gd name="T16" fmla="*/ 96 w 192"/>
                <a:gd name="T17" fmla="*/ 128 h 192"/>
                <a:gd name="T18" fmla="*/ 64 w 192"/>
                <a:gd name="T19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cubicBezTo>
                    <a:pt x="192" y="43"/>
                    <a:pt x="149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lose/>
                  <a:moveTo>
                    <a:pt x="64" y="96"/>
                  </a:move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ubicBezTo>
                    <a:pt x="78" y="128"/>
                    <a:pt x="64" y="114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">
              <a:extLst>
                <a:ext uri="{FF2B5EF4-FFF2-40B4-BE49-F238E27FC236}">
                  <a16:creationId xmlns:a16="http://schemas.microsoft.com/office/drawing/2014/main" id="{3F39BFD4-1186-4180-B00F-16F1502FC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63625" y="4767263"/>
              <a:ext cx="177800" cy="179388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128 h 192"/>
                <a:gd name="T12" fmla="*/ 64 w 192"/>
                <a:gd name="T13" fmla="*/ 96 h 192"/>
                <a:gd name="T14" fmla="*/ 96 w 192"/>
                <a:gd name="T15" fmla="*/ 64 h 192"/>
                <a:gd name="T16" fmla="*/ 128 w 192"/>
                <a:gd name="T17" fmla="*/ 96 h 192"/>
                <a:gd name="T18" fmla="*/ 96 w 192"/>
                <a:gd name="T19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1">
              <a:extLst>
                <a:ext uri="{FF2B5EF4-FFF2-40B4-BE49-F238E27FC236}">
                  <a16:creationId xmlns:a16="http://schemas.microsoft.com/office/drawing/2014/main" id="{0786393A-4311-4EE5-986F-8F4C993E5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1913" y="5035550"/>
              <a:ext cx="177800" cy="179388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128 h 192"/>
                <a:gd name="T12" fmla="*/ 64 w 192"/>
                <a:gd name="T13" fmla="*/ 96 h 192"/>
                <a:gd name="T14" fmla="*/ 96 w 192"/>
                <a:gd name="T15" fmla="*/ 64 h 192"/>
                <a:gd name="T16" fmla="*/ 128 w 192"/>
                <a:gd name="T17" fmla="*/ 96 h 192"/>
                <a:gd name="T18" fmla="*/ 96 w 192"/>
                <a:gd name="T19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23" name="Straight Connector 24">
            <a:extLst>
              <a:ext uri="{FF2B5EF4-FFF2-40B4-BE49-F238E27FC236}">
                <a16:creationId xmlns:a16="http://schemas.microsoft.com/office/drawing/2014/main" id="{B12AF2C0-2EE1-401D-86E6-2422E08A096C}"/>
              </a:ext>
            </a:extLst>
          </p:cNvPr>
          <p:cNvCxnSpPr/>
          <p:nvPr/>
        </p:nvCxnSpPr>
        <p:spPr>
          <a:xfrm>
            <a:off x="6451492" y="2358632"/>
            <a:ext cx="1402080" cy="0"/>
          </a:xfrm>
          <a:prstGeom prst="line">
            <a:avLst/>
          </a:prstGeom>
          <a:ln w="571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itle 2">
            <a:extLst>
              <a:ext uri="{FF2B5EF4-FFF2-40B4-BE49-F238E27FC236}">
                <a16:creationId xmlns:a16="http://schemas.microsoft.com/office/drawing/2014/main" id="{5B03F9C9-1343-4635-853B-0180DC4E6F39}"/>
              </a:ext>
            </a:extLst>
          </p:cNvPr>
          <p:cNvSpPr txBox="1">
            <a:spLocks/>
          </p:cNvSpPr>
          <p:nvPr/>
        </p:nvSpPr>
        <p:spPr>
          <a:xfrm>
            <a:off x="6427538" y="1674180"/>
            <a:ext cx="4101163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>
                <a:solidFill>
                  <a:schemeClr val="accent1"/>
                </a:solidFill>
              </a:rPr>
              <a:t>Amélioration</a:t>
            </a:r>
            <a:r>
              <a:rPr lang="en-US" sz="2000" b="1" dirty="0">
                <a:solidFill>
                  <a:schemeClr val="accent1"/>
                </a:solidFill>
              </a:rPr>
              <a:t> du temps de </a:t>
            </a:r>
            <a:r>
              <a:rPr lang="en-US" sz="2000" b="1" dirty="0" err="1">
                <a:solidFill>
                  <a:schemeClr val="accent1"/>
                </a:solidFill>
              </a:rPr>
              <a:t>réponse</a:t>
            </a:r>
            <a:r>
              <a:rPr lang="en-US" sz="2000" b="1" dirty="0">
                <a:solidFill>
                  <a:schemeClr val="accent1"/>
                </a:solidFill>
              </a:rPr>
              <a:t> du </a:t>
            </a:r>
            <a:r>
              <a:rPr lang="en-US" sz="2000" b="1" dirty="0" err="1">
                <a:solidFill>
                  <a:schemeClr val="accent1"/>
                </a:solidFill>
              </a:rPr>
              <a:t>modèle</a:t>
            </a:r>
            <a:r>
              <a:rPr lang="en-US" sz="2000" b="1" dirty="0">
                <a:solidFill>
                  <a:schemeClr val="accent1"/>
                </a:solidFill>
              </a:rPr>
              <a:t> #1</a:t>
            </a:r>
            <a:endParaRPr lang="en-US" sz="900" dirty="0">
              <a:solidFill>
                <a:schemeClr val="accent1"/>
              </a:solidFill>
            </a:endParaRPr>
          </a:p>
        </p:txBody>
      </p:sp>
      <p:cxnSp>
        <p:nvCxnSpPr>
          <p:cNvPr id="426" name="Straight Connector 27">
            <a:extLst>
              <a:ext uri="{FF2B5EF4-FFF2-40B4-BE49-F238E27FC236}">
                <a16:creationId xmlns:a16="http://schemas.microsoft.com/office/drawing/2014/main" id="{7539ECF4-5D75-491B-97E9-5A1E80E125A2}"/>
              </a:ext>
            </a:extLst>
          </p:cNvPr>
          <p:cNvCxnSpPr/>
          <p:nvPr/>
        </p:nvCxnSpPr>
        <p:spPr>
          <a:xfrm>
            <a:off x="6451492" y="3448825"/>
            <a:ext cx="1402080" cy="0"/>
          </a:xfrm>
          <a:prstGeom prst="line">
            <a:avLst/>
          </a:prstGeom>
          <a:ln w="571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itle 2">
            <a:extLst>
              <a:ext uri="{FF2B5EF4-FFF2-40B4-BE49-F238E27FC236}">
                <a16:creationId xmlns:a16="http://schemas.microsoft.com/office/drawing/2014/main" id="{A5C7B1DC-B8C3-412D-95B5-9ED589D12B2D}"/>
              </a:ext>
            </a:extLst>
          </p:cNvPr>
          <p:cNvSpPr txBox="1">
            <a:spLocks/>
          </p:cNvSpPr>
          <p:nvPr/>
        </p:nvSpPr>
        <p:spPr>
          <a:xfrm>
            <a:off x="6451492" y="2813447"/>
            <a:ext cx="4101163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>
                <a:solidFill>
                  <a:schemeClr val="accent2"/>
                </a:solidFill>
              </a:rPr>
              <a:t>Généralisation</a:t>
            </a:r>
            <a:r>
              <a:rPr lang="en-US" sz="2000" b="1" dirty="0">
                <a:solidFill>
                  <a:schemeClr val="accent2"/>
                </a:solidFill>
              </a:rPr>
              <a:t> de la lecture à </a:t>
            </a:r>
            <a:r>
              <a:rPr lang="en-US" sz="2000" b="1" dirty="0" err="1">
                <a:solidFill>
                  <a:schemeClr val="accent2"/>
                </a:solidFill>
              </a:rPr>
              <a:t>tous</a:t>
            </a:r>
            <a:r>
              <a:rPr lang="en-US" sz="2000" b="1" dirty="0">
                <a:solidFill>
                  <a:schemeClr val="accent2"/>
                </a:solidFill>
              </a:rPr>
              <a:t> les </a:t>
            </a:r>
            <a:r>
              <a:rPr lang="en-US" sz="2000" b="1" dirty="0" err="1">
                <a:solidFill>
                  <a:schemeClr val="accent2"/>
                </a:solidFill>
              </a:rPr>
              <a:t>autres</a:t>
            </a:r>
            <a:r>
              <a:rPr lang="en-US" sz="2000" b="1" dirty="0">
                <a:solidFill>
                  <a:schemeClr val="accent2"/>
                </a:solidFill>
              </a:rPr>
              <a:t> types plaques </a:t>
            </a:r>
            <a:r>
              <a:rPr lang="en-US" sz="2000" b="1" dirty="0" err="1">
                <a:solidFill>
                  <a:schemeClr val="accent2"/>
                </a:solidFill>
              </a:rPr>
              <a:t>marocaines</a:t>
            </a:r>
            <a:r>
              <a:rPr lang="en-US" sz="2000" b="1" dirty="0">
                <a:solidFill>
                  <a:schemeClr val="accent2"/>
                </a:solidFill>
              </a:rPr>
              <a:t> #2</a:t>
            </a:r>
            <a:endParaRPr lang="en-US" sz="900" dirty="0">
              <a:solidFill>
                <a:schemeClr val="accent2"/>
              </a:solidFill>
            </a:endParaRPr>
          </a:p>
        </p:txBody>
      </p:sp>
      <p:cxnSp>
        <p:nvCxnSpPr>
          <p:cNvPr id="429" name="Straight Connector 30">
            <a:extLst>
              <a:ext uri="{FF2B5EF4-FFF2-40B4-BE49-F238E27FC236}">
                <a16:creationId xmlns:a16="http://schemas.microsoft.com/office/drawing/2014/main" id="{881CDBDF-EF81-4196-B64E-55117E890460}"/>
              </a:ext>
            </a:extLst>
          </p:cNvPr>
          <p:cNvCxnSpPr/>
          <p:nvPr/>
        </p:nvCxnSpPr>
        <p:spPr>
          <a:xfrm>
            <a:off x="6451492" y="4524955"/>
            <a:ext cx="1402080" cy="0"/>
          </a:xfrm>
          <a:prstGeom prst="line">
            <a:avLst/>
          </a:prstGeom>
          <a:ln w="5715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itle 2">
            <a:extLst>
              <a:ext uri="{FF2B5EF4-FFF2-40B4-BE49-F238E27FC236}">
                <a16:creationId xmlns:a16="http://schemas.microsoft.com/office/drawing/2014/main" id="{996CB1C8-4186-4FBF-B3B8-579A895B21E5}"/>
              </a:ext>
            </a:extLst>
          </p:cNvPr>
          <p:cNvSpPr txBox="1">
            <a:spLocks/>
          </p:cNvSpPr>
          <p:nvPr/>
        </p:nvSpPr>
        <p:spPr>
          <a:xfrm>
            <a:off x="6451492" y="3925543"/>
            <a:ext cx="4101163" cy="6155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err="1">
                <a:solidFill>
                  <a:schemeClr val="accent3"/>
                </a:solidFill>
              </a:rPr>
              <a:t>Utilisation</a:t>
            </a:r>
            <a:r>
              <a:rPr lang="en-US" sz="2000" b="1" dirty="0">
                <a:solidFill>
                  <a:schemeClr val="accent3"/>
                </a:solidFill>
              </a:rPr>
              <a:t> de carte </a:t>
            </a:r>
            <a:r>
              <a:rPr lang="en-US" sz="2000" b="1" dirty="0" err="1">
                <a:solidFill>
                  <a:schemeClr val="accent3"/>
                </a:solidFill>
              </a:rPr>
              <a:t>puissante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b="1" dirty="0" err="1">
                <a:solidFill>
                  <a:schemeClr val="accent3"/>
                </a:solidFill>
              </a:rPr>
              <a:t>comme</a:t>
            </a:r>
            <a:r>
              <a:rPr lang="en-US" sz="2000" b="1" dirty="0">
                <a:solidFill>
                  <a:schemeClr val="accent3"/>
                </a:solidFill>
              </a:rPr>
              <a:t> JETSON Nano #3</a:t>
            </a:r>
            <a:endParaRPr lang="en-US" sz="900" dirty="0">
              <a:solidFill>
                <a:schemeClr val="accent3"/>
              </a:solidFill>
            </a:endParaRPr>
          </a:p>
        </p:txBody>
      </p:sp>
      <p:sp>
        <p:nvSpPr>
          <p:cNvPr id="2" name="Oval 106">
            <a:extLst>
              <a:ext uri="{FF2B5EF4-FFF2-40B4-BE49-F238E27FC236}">
                <a16:creationId xmlns:a16="http://schemas.microsoft.com/office/drawing/2014/main" id="{E4FBF52A-4AA1-4238-8AB0-24393587DBA0}"/>
              </a:ext>
            </a:extLst>
          </p:cNvPr>
          <p:cNvSpPr/>
          <p:nvPr/>
        </p:nvSpPr>
        <p:spPr>
          <a:xfrm>
            <a:off x="11554886" y="357521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/>
      <p:bldP spid="424" grpId="0"/>
      <p:bldP spid="427" grpId="0"/>
      <p:bldP spid="4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4E88253-9F51-4761-A236-362C06614AAC}"/>
              </a:ext>
            </a:extLst>
          </p:cNvPr>
          <p:cNvSpPr/>
          <p:nvPr/>
        </p:nvSpPr>
        <p:spPr>
          <a:xfrm>
            <a:off x="1320801" y="2227791"/>
            <a:ext cx="9942286" cy="1850570"/>
          </a:xfrm>
          <a:prstGeom prst="roundRect">
            <a:avLst>
              <a:gd name="adj" fmla="val 29365"/>
            </a:avLst>
          </a:prstGeom>
          <a:solidFill>
            <a:srgbClr val="1589B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25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/>
            <a:r>
              <a:rPr lang="fr-FR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SYSTÈME INTELLIGENT DE RECONNAISSANCE AUTOMATIQUE DES PLAQUES D’IMMATRICULATION MAROCAINES (SIRAM): </a:t>
            </a:r>
          </a:p>
          <a:p>
            <a:pPr algn="ctr"/>
            <a:r>
              <a:rPr lang="fr-FR" sz="25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DEPLOIEMENT EN DEUX MODES, FIXE ET MOBILE </a:t>
            </a:r>
          </a:p>
          <a:p>
            <a:pPr algn="ctr"/>
            <a:endParaRPr lang="fr-FR" sz="250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99DBB35-F800-4CA7-9BB5-E392339D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730" y="169793"/>
            <a:ext cx="1479405" cy="93050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A6888FD-A83B-4598-A158-7A95E889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1" y="166005"/>
            <a:ext cx="2305050" cy="1181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3417417-7B5C-4DFE-AEA5-FFEC242A1668}"/>
              </a:ext>
            </a:extLst>
          </p:cNvPr>
          <p:cNvSpPr/>
          <p:nvPr/>
        </p:nvSpPr>
        <p:spPr>
          <a:xfrm>
            <a:off x="0" y="5007429"/>
            <a:ext cx="12192000" cy="1850570"/>
          </a:xfrm>
          <a:prstGeom prst="rect">
            <a:avLst/>
          </a:prstGeom>
          <a:solidFill>
            <a:srgbClr val="073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98D389-8BEC-4F04-B395-1230276D122C}"/>
              </a:ext>
            </a:extLst>
          </p:cNvPr>
          <p:cNvSpPr/>
          <p:nvPr/>
        </p:nvSpPr>
        <p:spPr>
          <a:xfrm>
            <a:off x="3113314" y="5007007"/>
            <a:ext cx="6226628" cy="568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" panose="02040604050505020304" pitchFamily="18" charset="0"/>
              </a:rPr>
              <a:t>Soutenu le 05 octobre 2021, devant le jury composé de :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5595E9C-EB3C-47CE-9A07-E6D87C709090}"/>
              </a:ext>
            </a:extLst>
          </p:cNvPr>
          <p:cNvSpPr txBox="1"/>
          <p:nvPr/>
        </p:nvSpPr>
        <p:spPr>
          <a:xfrm>
            <a:off x="828572" y="5610989"/>
            <a:ext cx="110095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u="none" strike="noStrike" baseline="0" dirty="0" err="1">
                <a:solidFill>
                  <a:schemeClr val="bg1"/>
                </a:solidFill>
                <a:latin typeface="Century" panose="02040604050505020304" pitchFamily="18" charset="0"/>
              </a:rPr>
              <a:t>Abdelmajid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  </a:t>
            </a:r>
            <a:r>
              <a:rPr lang="fr-FR" sz="1600" b="1" i="0" u="none" strike="noStrike" baseline="0" dirty="0">
                <a:solidFill>
                  <a:schemeClr val="bg1"/>
                </a:solidFill>
                <a:latin typeface="Century" panose="02040604050505020304" pitchFamily="18" charset="0"/>
              </a:rPr>
              <a:t>DARGHAM	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                                           Président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dirty="0" err="1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Abdelmoutalib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MÉTRANE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n-lt"/>
                <a:cs typeface="+mn-lt"/>
              </a:rPr>
              <a:t>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                                           Encadrant interne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Pr.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Hamza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KHALFI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  <a:ea typeface="+mn-lt"/>
                <a:cs typeface="+mn-lt"/>
              </a:rPr>
              <a:t>			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ENSA Khouribga                                           Encadrant interne</a:t>
            </a:r>
          </a:p>
          <a:p>
            <a:pPr algn="just"/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M. 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Marouane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 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GHOULAMI</a:t>
            </a:r>
            <a:r>
              <a:rPr lang="fr-FR" sz="1600" b="1" dirty="0">
                <a:solidFill>
                  <a:schemeClr val="bg1"/>
                </a:solidFill>
                <a:latin typeface="Century" panose="02040604050505020304" pitchFamily="18" charset="0"/>
                <a:ea typeface="+mn-lt"/>
                <a:cs typeface="+mn-lt"/>
              </a:rPr>
              <a:t>                                	KF2Y Consulting                                           Encadrant externe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6303B00-EFC1-485D-8DE6-638241203E65}"/>
              </a:ext>
            </a:extLst>
          </p:cNvPr>
          <p:cNvSpPr txBox="1"/>
          <p:nvPr/>
        </p:nvSpPr>
        <p:spPr>
          <a:xfrm>
            <a:off x="3437831" y="228441"/>
            <a:ext cx="53533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500" b="1" dirty="0">
                <a:solidFill>
                  <a:prstClr val="black"/>
                </a:solidFill>
                <a:latin typeface="Century" panose="02040604050505020304" pitchFamily="18" charset="0"/>
                <a:ea typeface="Criticized" pitchFamily="2" charset="0"/>
                <a:cs typeface="Times New Roman" pitchFamily="18" charset="0"/>
              </a:rPr>
              <a:t>Université Sultan Moulay Slimane</a:t>
            </a:r>
          </a:p>
          <a:p>
            <a:pPr algn="ctr"/>
            <a:r>
              <a:rPr lang="fr-FR" sz="1500" b="1" dirty="0">
                <a:solidFill>
                  <a:prstClr val="black"/>
                </a:solidFill>
                <a:latin typeface="Century" panose="02040604050505020304" pitchFamily="18" charset="0"/>
                <a:ea typeface="Criticized" pitchFamily="2" charset="0"/>
                <a:cs typeface="Times New Roman" pitchFamily="18" charset="0"/>
              </a:rPr>
              <a:t>Ecole Nationale des Sciences Appliquées de KHOURIBGA</a:t>
            </a:r>
          </a:p>
          <a:p>
            <a:pPr algn="ctr"/>
            <a:r>
              <a:rPr lang="fr-FR" sz="1500" b="1" dirty="0">
                <a:latin typeface="Century" panose="02040604050505020304" pitchFamily="18" charset="0"/>
                <a:ea typeface="Criticized" pitchFamily="2" charset="0"/>
                <a:cs typeface="Times New Roman"/>
              </a:rPr>
              <a:t>Département  : Génie Mathématiques et Informatique</a:t>
            </a:r>
            <a:endParaRPr lang="fr-FR" sz="1500" b="1" dirty="0">
              <a:latin typeface="Century" panose="02040604050505020304" pitchFamily="18" charset="0"/>
              <a:ea typeface="Criticized" pitchFamily="2" charset="0"/>
              <a:cs typeface="Times New Roman" pitchFamily="18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912A8E-3C26-4A44-8F22-3A4250F31630}"/>
              </a:ext>
            </a:extLst>
          </p:cNvPr>
          <p:cNvSpPr txBox="1"/>
          <p:nvPr/>
        </p:nvSpPr>
        <p:spPr>
          <a:xfrm>
            <a:off x="1364343" y="1135505"/>
            <a:ext cx="95068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2000" b="1" dirty="0">
                <a:latin typeface="Century" panose="02040604050505020304" pitchFamily="18" charset="0"/>
                <a:cs typeface="Times New Roman" panose="02020603050405020304" pitchFamily="18" charset="0"/>
              </a:rPr>
              <a:t>PROJET DE FIN D’ETUDES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1600" b="1" dirty="0">
                <a:solidFill>
                  <a:srgbClr val="1589B2"/>
                </a:solidFill>
                <a:latin typeface="Century" panose="02040604050505020304" pitchFamily="18" charset="0"/>
                <a:ea typeface="Arial" pitchFamily="34" charset="0"/>
                <a:cs typeface="Times New Roman" pitchFamily="18" charset="0"/>
              </a:rPr>
              <a:t>Réalisé en vue de l’obtention du diplôme :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r>
              <a:rPr lang="fr-FR" sz="1600" b="1" dirty="0">
                <a:latin typeface="Century" panose="02040604050505020304" pitchFamily="18" charset="0"/>
                <a:ea typeface="Arial" pitchFamily="34" charset="0"/>
                <a:cs typeface="Times New Roman"/>
              </a:rPr>
              <a:t>INGENIEUR  D’ETAT EN GENIE INFORMATIQUE</a:t>
            </a:r>
          </a:p>
          <a:p>
            <a:pPr algn="ctr" fontAlgn="base">
              <a:spcBef>
                <a:spcPct val="0"/>
              </a:spcBef>
              <a:spcAft>
                <a:spcPts val="751"/>
              </a:spcAft>
            </a:pPr>
            <a:endParaRPr lang="fr-FR" sz="1600" b="1" dirty="0">
              <a:solidFill>
                <a:prstClr val="black"/>
              </a:solidFill>
              <a:latin typeface="Century" panose="02040604050505020304" pitchFamily="18" charset="0"/>
              <a:cs typeface="Times New Roman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D51D1BB-EC5C-453F-84EE-0694B508A1E4}"/>
              </a:ext>
            </a:extLst>
          </p:cNvPr>
          <p:cNvSpPr txBox="1"/>
          <p:nvPr/>
        </p:nvSpPr>
        <p:spPr>
          <a:xfrm>
            <a:off x="2309264" y="4126822"/>
            <a:ext cx="7965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589B2"/>
                </a:solidFill>
                <a:latin typeface="Century" panose="02040604050505020304" pitchFamily="18" charset="0"/>
              </a:rPr>
              <a:t>Présenté par:</a:t>
            </a:r>
          </a:p>
          <a:p>
            <a:pPr algn="ctr"/>
            <a:r>
              <a:rPr lang="fr-FR" sz="3200" b="1" dirty="0">
                <a:solidFill>
                  <a:srgbClr val="073A4C"/>
                </a:solidFill>
                <a:latin typeface="Century" panose="02040604050505020304" pitchFamily="18" charset="0"/>
              </a:rPr>
              <a:t>M. Hisdaele Kavel KAMGA DJEMGOU</a:t>
            </a:r>
          </a:p>
        </p:txBody>
      </p:sp>
    </p:spTree>
    <p:extLst>
      <p:ext uri="{BB962C8B-B14F-4D97-AF65-F5344CB8AC3E}">
        <p14:creationId xmlns:p14="http://schemas.microsoft.com/office/powerpoint/2010/main" val="164655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0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A9A36E34-4AD6-4C8C-BB55-55983F48F8C1}"/>
              </a:ext>
            </a:extLst>
          </p:cNvPr>
          <p:cNvGrpSpPr/>
          <p:nvPr/>
        </p:nvGrpSpPr>
        <p:grpSpPr>
          <a:xfrm>
            <a:off x="4880121" y="5957021"/>
            <a:ext cx="3219792" cy="599338"/>
            <a:chOff x="5155006" y="5957021"/>
            <a:chExt cx="3219792" cy="599338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3714FB3-DB1B-4782-BB77-48184267E92B}"/>
                </a:ext>
              </a:extLst>
            </p:cNvPr>
            <p:cNvSpPr/>
            <p:nvPr/>
          </p:nvSpPr>
          <p:spPr>
            <a:xfrm>
              <a:off x="5155006" y="5957021"/>
              <a:ext cx="3219792" cy="59933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XXXXX          X               XX</a:t>
              </a:r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3B113093-2890-4098-AE17-966DEA6F500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44" y="6030443"/>
              <a:ext cx="0" cy="472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9C152310-9C2F-414C-AFA1-96921191E02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038" y="6030443"/>
              <a:ext cx="0" cy="472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4D2868-6C4F-D742-8766-0247B2BA2A73}"/>
              </a:ext>
            </a:extLst>
          </p:cNvPr>
          <p:cNvGrpSpPr/>
          <p:nvPr/>
        </p:nvGrpSpPr>
        <p:grpSpPr>
          <a:xfrm>
            <a:off x="866458" y="494367"/>
            <a:ext cx="827568" cy="828000"/>
            <a:chOff x="-842559" y="468160"/>
            <a:chExt cx="827568" cy="828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D71F397-1AD5-BB4D-8BA9-29771243D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3" name="Graphic 62" descr="Lightbulb">
              <a:extLst>
                <a:ext uri="{FF2B5EF4-FFF2-40B4-BE49-F238E27FC236}">
                  <a16:creationId xmlns:a16="http://schemas.microsoft.com/office/drawing/2014/main" id="{B653EF25-520D-C345-B8BC-462CA47C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FCF0F4A-F8A4-9344-8B5C-35A9795DF560}"/>
              </a:ext>
            </a:extLst>
          </p:cNvPr>
          <p:cNvGrpSpPr/>
          <p:nvPr/>
        </p:nvGrpSpPr>
        <p:grpSpPr>
          <a:xfrm>
            <a:off x="-842559" y="1741580"/>
            <a:ext cx="827568" cy="828000"/>
            <a:chOff x="-842559" y="1741580"/>
            <a:chExt cx="827568" cy="828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DF69A96-9C62-1849-B04C-6B01A452E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6" name="Graphic 65" descr="Upward trend">
              <a:extLst>
                <a:ext uri="{FF2B5EF4-FFF2-40B4-BE49-F238E27FC236}">
                  <a16:creationId xmlns:a16="http://schemas.microsoft.com/office/drawing/2014/main" id="{84EE1DCD-9CA3-1A4F-9488-7E04A183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5E031E-10C8-5A45-B6F2-66B39AA91C86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641D6DE-CE6E-894A-92F2-68D360E30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99491C5A-4007-FA44-A691-DA4DA699D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15754F-3045-DA4B-B2A9-15B88EEAF8B2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FDCAF5-9C98-CA44-9849-B16E48628C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2" name="Graphic 71" descr="Users">
              <a:extLst>
                <a:ext uri="{FF2B5EF4-FFF2-40B4-BE49-F238E27FC236}">
                  <a16:creationId xmlns:a16="http://schemas.microsoft.com/office/drawing/2014/main" id="{51D8C772-9E20-5E41-A663-9F8986C2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CEAEE4-C867-4343-9D62-70C903A38BB9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CFD9EA6-6323-074D-A620-AB90F8B35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75" name="Graphic 74" descr="Coffee">
              <a:extLst>
                <a:ext uri="{FF2B5EF4-FFF2-40B4-BE49-F238E27FC236}">
                  <a16:creationId xmlns:a16="http://schemas.microsoft.com/office/drawing/2014/main" id="{C1BB8E9A-EC1B-714F-8AE1-E2299A695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78" name="Graphic 77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6B3E228B-8807-F340-A63F-9D9D35360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79" name="Graphic 78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0FC508E8-95FC-5A47-8916-7840CF7957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80" name="Graphic 79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E18863DD-7DD2-4246-8F3A-C8B8C6FF42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81" name="Graphic 80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1581E61-D44A-9A4B-B225-DC06A4724A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B0EF01F8-B182-6149-B8B6-CED85E0B6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1540000">
            <a:off x="4545754" y="744279"/>
            <a:ext cx="3743581" cy="13484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AD7B689-C28D-4534-A819-EDD7CEA099DD}"/>
              </a:ext>
            </a:extLst>
          </p:cNvPr>
          <p:cNvSpPr txBox="1"/>
          <p:nvPr/>
        </p:nvSpPr>
        <p:spPr>
          <a:xfrm>
            <a:off x="2055161" y="222457"/>
            <a:ext cx="8745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Quelle est la solution 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40" name="Oval 34">
            <a:extLst>
              <a:ext uri="{FF2B5EF4-FFF2-40B4-BE49-F238E27FC236}">
                <a16:creationId xmlns:a16="http://schemas.microsoft.com/office/drawing/2014/main" id="{38D881BE-87B4-4978-82FB-0AB04EE8CAC6}"/>
              </a:ext>
            </a:extLst>
          </p:cNvPr>
          <p:cNvSpPr/>
          <p:nvPr/>
        </p:nvSpPr>
        <p:spPr>
          <a:xfrm flipV="1">
            <a:off x="5120102" y="5392434"/>
            <a:ext cx="2739830" cy="300753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9303B469-E686-444E-9690-D72815FBFCB3}"/>
              </a:ext>
            </a:extLst>
          </p:cNvPr>
          <p:cNvSpPr>
            <a:spLocks/>
          </p:cNvSpPr>
          <p:nvPr/>
        </p:nvSpPr>
        <p:spPr bwMode="auto">
          <a:xfrm>
            <a:off x="4886999" y="3954382"/>
            <a:ext cx="3482976" cy="1245495"/>
          </a:xfrm>
          <a:custGeom>
            <a:avLst/>
            <a:gdLst>
              <a:gd name="T0" fmla="*/ 451 w 629"/>
              <a:gd name="T1" fmla="*/ 74 h 225"/>
              <a:gd name="T2" fmla="*/ 466 w 629"/>
              <a:gd name="T3" fmla="*/ 74 h 225"/>
              <a:gd name="T4" fmla="*/ 503 w 629"/>
              <a:gd name="T5" fmla="*/ 64 h 225"/>
              <a:gd name="T6" fmla="*/ 583 w 629"/>
              <a:gd name="T7" fmla="*/ 15 h 225"/>
              <a:gd name="T8" fmla="*/ 600 w 629"/>
              <a:gd name="T9" fmla="*/ 4 h 225"/>
              <a:gd name="T10" fmla="*/ 621 w 629"/>
              <a:gd name="T11" fmla="*/ 9 h 225"/>
              <a:gd name="T12" fmla="*/ 627 w 629"/>
              <a:gd name="T13" fmla="*/ 19 h 225"/>
              <a:gd name="T14" fmla="*/ 626 w 629"/>
              <a:gd name="T15" fmla="*/ 26 h 225"/>
              <a:gd name="T16" fmla="*/ 588 w 629"/>
              <a:gd name="T17" fmla="*/ 67 h 225"/>
              <a:gd name="T18" fmla="*/ 547 w 629"/>
              <a:gd name="T19" fmla="*/ 105 h 225"/>
              <a:gd name="T20" fmla="*/ 516 w 629"/>
              <a:gd name="T21" fmla="*/ 135 h 225"/>
              <a:gd name="T22" fmla="*/ 497 w 629"/>
              <a:gd name="T23" fmla="*/ 148 h 225"/>
              <a:gd name="T24" fmla="*/ 447 w 629"/>
              <a:gd name="T25" fmla="*/ 179 h 225"/>
              <a:gd name="T26" fmla="*/ 393 w 629"/>
              <a:gd name="T27" fmla="*/ 219 h 225"/>
              <a:gd name="T28" fmla="*/ 371 w 629"/>
              <a:gd name="T29" fmla="*/ 223 h 225"/>
              <a:gd name="T30" fmla="*/ 329 w 629"/>
              <a:gd name="T31" fmla="*/ 212 h 225"/>
              <a:gd name="T32" fmla="*/ 285 w 629"/>
              <a:gd name="T33" fmla="*/ 201 h 225"/>
              <a:gd name="T34" fmla="*/ 225 w 629"/>
              <a:gd name="T35" fmla="*/ 189 h 225"/>
              <a:gd name="T36" fmla="*/ 186 w 629"/>
              <a:gd name="T37" fmla="*/ 181 h 225"/>
              <a:gd name="T38" fmla="*/ 169 w 629"/>
              <a:gd name="T39" fmla="*/ 180 h 225"/>
              <a:gd name="T40" fmla="*/ 121 w 629"/>
              <a:gd name="T41" fmla="*/ 170 h 225"/>
              <a:gd name="T42" fmla="*/ 66 w 629"/>
              <a:gd name="T43" fmla="*/ 157 h 225"/>
              <a:gd name="T44" fmla="*/ 23 w 629"/>
              <a:gd name="T45" fmla="*/ 149 h 225"/>
              <a:gd name="T46" fmla="*/ 9 w 629"/>
              <a:gd name="T47" fmla="*/ 145 h 225"/>
              <a:gd name="T48" fmla="*/ 4 w 629"/>
              <a:gd name="T49" fmla="*/ 140 h 225"/>
              <a:gd name="T50" fmla="*/ 3 w 629"/>
              <a:gd name="T51" fmla="*/ 94 h 225"/>
              <a:gd name="T52" fmla="*/ 21 w 629"/>
              <a:gd name="T53" fmla="*/ 29 h 225"/>
              <a:gd name="T54" fmla="*/ 39 w 629"/>
              <a:gd name="T55" fmla="*/ 4 h 225"/>
              <a:gd name="T56" fmla="*/ 45 w 629"/>
              <a:gd name="T57" fmla="*/ 2 h 225"/>
              <a:gd name="T58" fmla="*/ 106 w 629"/>
              <a:gd name="T59" fmla="*/ 21 h 225"/>
              <a:gd name="T60" fmla="*/ 125 w 629"/>
              <a:gd name="T61" fmla="*/ 27 h 225"/>
              <a:gd name="T62" fmla="*/ 135 w 629"/>
              <a:gd name="T63" fmla="*/ 27 h 225"/>
              <a:gd name="T64" fmla="*/ 175 w 629"/>
              <a:gd name="T65" fmla="*/ 17 h 225"/>
              <a:gd name="T66" fmla="*/ 231 w 629"/>
              <a:gd name="T67" fmla="*/ 11 h 225"/>
              <a:gd name="T68" fmla="*/ 274 w 629"/>
              <a:gd name="T69" fmla="*/ 24 h 225"/>
              <a:gd name="T70" fmla="*/ 329 w 629"/>
              <a:gd name="T71" fmla="*/ 52 h 225"/>
              <a:gd name="T72" fmla="*/ 356 w 629"/>
              <a:gd name="T73" fmla="*/ 57 h 225"/>
              <a:gd name="T74" fmla="*/ 417 w 629"/>
              <a:gd name="T75" fmla="*/ 71 h 225"/>
              <a:gd name="T76" fmla="*/ 433 w 629"/>
              <a:gd name="T77" fmla="*/ 87 h 225"/>
              <a:gd name="T78" fmla="*/ 422 w 629"/>
              <a:gd name="T79" fmla="*/ 112 h 225"/>
              <a:gd name="T80" fmla="*/ 386 w 629"/>
              <a:gd name="T81" fmla="*/ 113 h 225"/>
              <a:gd name="T82" fmla="*/ 309 w 629"/>
              <a:gd name="T83" fmla="*/ 113 h 225"/>
              <a:gd name="T84" fmla="*/ 279 w 629"/>
              <a:gd name="T85" fmla="*/ 120 h 225"/>
              <a:gd name="T86" fmla="*/ 272 w 629"/>
              <a:gd name="T87" fmla="*/ 134 h 225"/>
              <a:gd name="T88" fmla="*/ 285 w 629"/>
              <a:gd name="T89" fmla="*/ 141 h 225"/>
              <a:gd name="T90" fmla="*/ 296 w 629"/>
              <a:gd name="T91" fmla="*/ 137 h 225"/>
              <a:gd name="T92" fmla="*/ 366 w 629"/>
              <a:gd name="T93" fmla="*/ 134 h 225"/>
              <a:gd name="T94" fmla="*/ 409 w 629"/>
              <a:gd name="T95" fmla="*/ 136 h 225"/>
              <a:gd name="T96" fmla="*/ 437 w 629"/>
              <a:gd name="T97" fmla="*/ 130 h 225"/>
              <a:gd name="T98" fmla="*/ 453 w 629"/>
              <a:gd name="T99" fmla="*/ 77 h 225"/>
              <a:gd name="T100" fmla="*/ 451 w 629"/>
              <a:gd name="T101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225">
                <a:moveTo>
                  <a:pt x="451" y="74"/>
                </a:moveTo>
                <a:cubicBezTo>
                  <a:pt x="457" y="74"/>
                  <a:pt x="462" y="74"/>
                  <a:pt x="466" y="74"/>
                </a:cubicBezTo>
                <a:cubicBezTo>
                  <a:pt x="480" y="73"/>
                  <a:pt x="491" y="68"/>
                  <a:pt x="503" y="64"/>
                </a:cubicBezTo>
                <a:cubicBezTo>
                  <a:pt x="533" y="52"/>
                  <a:pt x="557" y="33"/>
                  <a:pt x="583" y="15"/>
                </a:cubicBezTo>
                <a:cubicBezTo>
                  <a:pt x="589" y="11"/>
                  <a:pt x="594" y="7"/>
                  <a:pt x="600" y="4"/>
                </a:cubicBezTo>
                <a:cubicBezTo>
                  <a:pt x="608" y="0"/>
                  <a:pt x="615" y="2"/>
                  <a:pt x="621" y="9"/>
                </a:cubicBezTo>
                <a:cubicBezTo>
                  <a:pt x="623" y="12"/>
                  <a:pt x="625" y="16"/>
                  <a:pt x="627" y="19"/>
                </a:cubicBezTo>
                <a:cubicBezTo>
                  <a:pt x="629" y="22"/>
                  <a:pt x="628" y="24"/>
                  <a:pt x="626" y="26"/>
                </a:cubicBezTo>
                <a:cubicBezTo>
                  <a:pt x="613" y="40"/>
                  <a:pt x="601" y="54"/>
                  <a:pt x="588" y="67"/>
                </a:cubicBezTo>
                <a:cubicBezTo>
                  <a:pt x="575" y="80"/>
                  <a:pt x="560" y="92"/>
                  <a:pt x="547" y="105"/>
                </a:cubicBezTo>
                <a:cubicBezTo>
                  <a:pt x="536" y="115"/>
                  <a:pt x="527" y="126"/>
                  <a:pt x="516" y="135"/>
                </a:cubicBezTo>
                <a:cubicBezTo>
                  <a:pt x="511" y="140"/>
                  <a:pt x="503" y="144"/>
                  <a:pt x="497" y="148"/>
                </a:cubicBezTo>
                <a:cubicBezTo>
                  <a:pt x="480" y="158"/>
                  <a:pt x="464" y="169"/>
                  <a:pt x="447" y="179"/>
                </a:cubicBezTo>
                <a:cubicBezTo>
                  <a:pt x="427" y="190"/>
                  <a:pt x="411" y="205"/>
                  <a:pt x="393" y="219"/>
                </a:cubicBezTo>
                <a:cubicBezTo>
                  <a:pt x="386" y="225"/>
                  <a:pt x="379" y="225"/>
                  <a:pt x="371" y="223"/>
                </a:cubicBezTo>
                <a:cubicBezTo>
                  <a:pt x="357" y="219"/>
                  <a:pt x="343" y="216"/>
                  <a:pt x="329" y="212"/>
                </a:cubicBezTo>
                <a:cubicBezTo>
                  <a:pt x="314" y="208"/>
                  <a:pt x="300" y="205"/>
                  <a:pt x="285" y="201"/>
                </a:cubicBezTo>
                <a:cubicBezTo>
                  <a:pt x="265" y="197"/>
                  <a:pt x="245" y="193"/>
                  <a:pt x="225" y="189"/>
                </a:cubicBezTo>
                <a:cubicBezTo>
                  <a:pt x="212" y="186"/>
                  <a:pt x="199" y="183"/>
                  <a:pt x="186" y="181"/>
                </a:cubicBezTo>
                <a:cubicBezTo>
                  <a:pt x="180" y="180"/>
                  <a:pt x="174" y="180"/>
                  <a:pt x="169" y="180"/>
                </a:cubicBezTo>
                <a:cubicBezTo>
                  <a:pt x="152" y="180"/>
                  <a:pt x="137" y="175"/>
                  <a:pt x="121" y="170"/>
                </a:cubicBezTo>
                <a:cubicBezTo>
                  <a:pt x="103" y="165"/>
                  <a:pt x="85" y="161"/>
                  <a:pt x="66" y="157"/>
                </a:cubicBezTo>
                <a:cubicBezTo>
                  <a:pt x="52" y="154"/>
                  <a:pt x="38" y="152"/>
                  <a:pt x="23" y="149"/>
                </a:cubicBezTo>
                <a:cubicBezTo>
                  <a:pt x="18" y="148"/>
                  <a:pt x="13" y="147"/>
                  <a:pt x="9" y="145"/>
                </a:cubicBezTo>
                <a:cubicBezTo>
                  <a:pt x="7" y="144"/>
                  <a:pt x="5" y="142"/>
                  <a:pt x="4" y="140"/>
                </a:cubicBezTo>
                <a:cubicBezTo>
                  <a:pt x="0" y="125"/>
                  <a:pt x="1" y="109"/>
                  <a:pt x="3" y="94"/>
                </a:cubicBezTo>
                <a:cubicBezTo>
                  <a:pt x="6" y="72"/>
                  <a:pt x="12" y="50"/>
                  <a:pt x="21" y="29"/>
                </a:cubicBezTo>
                <a:cubicBezTo>
                  <a:pt x="26" y="20"/>
                  <a:pt x="30" y="10"/>
                  <a:pt x="39" y="4"/>
                </a:cubicBezTo>
                <a:cubicBezTo>
                  <a:pt x="40" y="3"/>
                  <a:pt x="43" y="2"/>
                  <a:pt x="45" y="2"/>
                </a:cubicBezTo>
                <a:cubicBezTo>
                  <a:pt x="66" y="8"/>
                  <a:pt x="86" y="15"/>
                  <a:pt x="106" y="21"/>
                </a:cubicBezTo>
                <a:cubicBezTo>
                  <a:pt x="113" y="23"/>
                  <a:pt x="119" y="25"/>
                  <a:pt x="125" y="27"/>
                </a:cubicBezTo>
                <a:cubicBezTo>
                  <a:pt x="129" y="28"/>
                  <a:pt x="132" y="28"/>
                  <a:pt x="135" y="27"/>
                </a:cubicBezTo>
                <a:cubicBezTo>
                  <a:pt x="149" y="24"/>
                  <a:pt x="162" y="20"/>
                  <a:pt x="175" y="17"/>
                </a:cubicBezTo>
                <a:cubicBezTo>
                  <a:pt x="193" y="13"/>
                  <a:pt x="212" y="9"/>
                  <a:pt x="231" y="11"/>
                </a:cubicBezTo>
                <a:cubicBezTo>
                  <a:pt x="246" y="13"/>
                  <a:pt x="261" y="17"/>
                  <a:pt x="274" y="24"/>
                </a:cubicBezTo>
                <a:cubicBezTo>
                  <a:pt x="293" y="33"/>
                  <a:pt x="311" y="42"/>
                  <a:pt x="329" y="52"/>
                </a:cubicBezTo>
                <a:cubicBezTo>
                  <a:pt x="337" y="56"/>
                  <a:pt x="347" y="56"/>
                  <a:pt x="356" y="57"/>
                </a:cubicBezTo>
                <a:cubicBezTo>
                  <a:pt x="377" y="60"/>
                  <a:pt x="398" y="62"/>
                  <a:pt x="417" y="71"/>
                </a:cubicBezTo>
                <a:cubicBezTo>
                  <a:pt x="425" y="74"/>
                  <a:pt x="428" y="81"/>
                  <a:pt x="433" y="87"/>
                </a:cubicBezTo>
                <a:cubicBezTo>
                  <a:pt x="440" y="96"/>
                  <a:pt x="435" y="111"/>
                  <a:pt x="422" y="112"/>
                </a:cubicBezTo>
                <a:cubicBezTo>
                  <a:pt x="410" y="113"/>
                  <a:pt x="398" y="114"/>
                  <a:pt x="386" y="113"/>
                </a:cubicBezTo>
                <a:cubicBezTo>
                  <a:pt x="360" y="111"/>
                  <a:pt x="334" y="109"/>
                  <a:pt x="309" y="113"/>
                </a:cubicBezTo>
                <a:cubicBezTo>
                  <a:pt x="299" y="114"/>
                  <a:pt x="289" y="117"/>
                  <a:pt x="279" y="120"/>
                </a:cubicBezTo>
                <a:cubicBezTo>
                  <a:pt x="273" y="122"/>
                  <a:pt x="270" y="128"/>
                  <a:pt x="272" y="134"/>
                </a:cubicBezTo>
                <a:cubicBezTo>
                  <a:pt x="274" y="139"/>
                  <a:pt x="279" y="142"/>
                  <a:pt x="285" y="141"/>
                </a:cubicBezTo>
                <a:cubicBezTo>
                  <a:pt x="289" y="140"/>
                  <a:pt x="292" y="138"/>
                  <a:pt x="296" y="137"/>
                </a:cubicBezTo>
                <a:cubicBezTo>
                  <a:pt x="319" y="131"/>
                  <a:pt x="343" y="132"/>
                  <a:pt x="366" y="134"/>
                </a:cubicBezTo>
                <a:cubicBezTo>
                  <a:pt x="381" y="135"/>
                  <a:pt x="395" y="136"/>
                  <a:pt x="409" y="136"/>
                </a:cubicBezTo>
                <a:cubicBezTo>
                  <a:pt x="418" y="136"/>
                  <a:pt x="428" y="134"/>
                  <a:pt x="437" y="130"/>
                </a:cubicBezTo>
                <a:cubicBezTo>
                  <a:pt x="454" y="122"/>
                  <a:pt x="465" y="96"/>
                  <a:pt x="453" y="77"/>
                </a:cubicBezTo>
                <a:cubicBezTo>
                  <a:pt x="452" y="76"/>
                  <a:pt x="452" y="76"/>
                  <a:pt x="451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35">
            <a:extLst>
              <a:ext uri="{FF2B5EF4-FFF2-40B4-BE49-F238E27FC236}">
                <a16:creationId xmlns:a16="http://schemas.microsoft.com/office/drawing/2014/main" id="{247FECC6-918C-4CF3-95BF-DA35648D9926}"/>
              </a:ext>
            </a:extLst>
          </p:cNvPr>
          <p:cNvGrpSpPr/>
          <p:nvPr/>
        </p:nvGrpSpPr>
        <p:grpSpPr>
          <a:xfrm>
            <a:off x="5862587" y="1939370"/>
            <a:ext cx="1731496" cy="2111981"/>
            <a:chOff x="7549436" y="-3035119"/>
            <a:chExt cx="1474296" cy="1798263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9E81916-B4A1-4E6B-B3BE-5AB0DD764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7222" y="-2761530"/>
              <a:ext cx="917325" cy="1524674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DFDF8C0-D584-4349-AB06-E59476F17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578" y="-2329808"/>
              <a:ext cx="65073" cy="110555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C5573E44-7048-467B-A6D8-5BDC6AD29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765" y="-2182168"/>
              <a:ext cx="235803" cy="378545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67C5605-E7C0-468A-9497-D17B398DB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842" y="-2203160"/>
              <a:ext cx="105657" cy="130847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DACBB01-14EA-499E-9F83-CC711DB93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2653076"/>
              <a:ext cx="381344" cy="41563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8BA2F7E-BAD3-46A3-B442-54CDCDA52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3035119"/>
              <a:ext cx="58776" cy="223908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1B6BA879-C1F5-4557-A7EE-A237C9E10F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293" y="-2944156"/>
              <a:ext cx="149039" cy="207115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ACA3D03D-A337-405A-8C38-421A279D6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052722"/>
              <a:ext cx="209214" cy="146940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8E146E26-F303-4B80-A6AF-621DEAB82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682464"/>
              <a:ext cx="209214" cy="145540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2C05D20-85E6-4E12-A0FB-031302D46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9824" y="-2322811"/>
              <a:ext cx="223908" cy="59476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EDFF9784-7C4B-41F6-BCE1-B6CAD6942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36" y="-2322811"/>
              <a:ext cx="222509" cy="59476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5DB6AA2-E392-42D5-B170-33E57492E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682464"/>
              <a:ext cx="209214" cy="145540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7CED1C8-F96F-434C-958A-ACC42571B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052722"/>
              <a:ext cx="209214" cy="146940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52A1EDAE-8282-4490-B62C-48FCB9823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837" y="-2944156"/>
              <a:ext cx="149039" cy="207115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D9195B2-FD10-4C89-B5B2-9E3B67C0696E}"/>
              </a:ext>
            </a:extLst>
          </p:cNvPr>
          <p:cNvGrpSpPr/>
          <p:nvPr/>
        </p:nvGrpSpPr>
        <p:grpSpPr>
          <a:xfrm>
            <a:off x="2423215" y="2198822"/>
            <a:ext cx="1056063" cy="1034674"/>
            <a:chOff x="2289447" y="1939370"/>
            <a:chExt cx="1056063" cy="1034674"/>
          </a:xfrm>
        </p:grpSpPr>
        <p:sp>
          <p:nvSpPr>
            <p:cNvPr id="57" name="Oval 65">
              <a:extLst>
                <a:ext uri="{FF2B5EF4-FFF2-40B4-BE49-F238E27FC236}">
                  <a16:creationId xmlns:a16="http://schemas.microsoft.com/office/drawing/2014/main" id="{0A39F21B-B993-4B95-89B5-A70CE0F0C446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que 3" descr="Engrenages">
              <a:extLst>
                <a:ext uri="{FF2B5EF4-FFF2-40B4-BE49-F238E27FC236}">
                  <a16:creationId xmlns:a16="http://schemas.microsoft.com/office/drawing/2014/main" id="{827708CF-B39D-4066-B46A-7111955F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88362" y="1999507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91A557C2-C2B7-401B-A924-7FC69C871ED2}"/>
              </a:ext>
            </a:extLst>
          </p:cNvPr>
          <p:cNvGrpSpPr/>
          <p:nvPr/>
        </p:nvGrpSpPr>
        <p:grpSpPr>
          <a:xfrm>
            <a:off x="9624667" y="2144712"/>
            <a:ext cx="1056063" cy="1034674"/>
            <a:chOff x="9507588" y="711622"/>
            <a:chExt cx="1056063" cy="1034674"/>
          </a:xfrm>
        </p:grpSpPr>
        <p:sp>
          <p:nvSpPr>
            <p:cNvPr id="86" name="Oval 65">
              <a:extLst>
                <a:ext uri="{FF2B5EF4-FFF2-40B4-BE49-F238E27FC236}">
                  <a16:creationId xmlns:a16="http://schemas.microsoft.com/office/drawing/2014/main" id="{90332E83-9F94-4A5A-AD20-8A0F2E22CAA4}"/>
                </a:ext>
              </a:extLst>
            </p:cNvPr>
            <p:cNvSpPr/>
            <p:nvPr/>
          </p:nvSpPr>
          <p:spPr>
            <a:xfrm>
              <a:off x="9507588" y="711622"/>
              <a:ext cx="1056063" cy="103467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que 5" descr="Cerveau">
              <a:extLst>
                <a:ext uri="{FF2B5EF4-FFF2-40B4-BE49-F238E27FC236}">
                  <a16:creationId xmlns:a16="http://schemas.microsoft.com/office/drawing/2014/main" id="{720BA2E6-465E-41DD-94D9-473CCD9D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577175" y="761401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E504D24-EF7F-4AE1-91B8-139F666DBE09}"/>
              </a:ext>
            </a:extLst>
          </p:cNvPr>
          <p:cNvGrpSpPr/>
          <p:nvPr/>
        </p:nvGrpSpPr>
        <p:grpSpPr>
          <a:xfrm>
            <a:off x="2582508" y="4731088"/>
            <a:ext cx="1056063" cy="1034674"/>
            <a:chOff x="2857393" y="4731088"/>
            <a:chExt cx="1056063" cy="1034674"/>
          </a:xfrm>
        </p:grpSpPr>
        <p:sp>
          <p:nvSpPr>
            <p:cNvPr id="89" name="Oval 65">
              <a:extLst>
                <a:ext uri="{FF2B5EF4-FFF2-40B4-BE49-F238E27FC236}">
                  <a16:creationId xmlns:a16="http://schemas.microsoft.com/office/drawing/2014/main" id="{27B152F2-1D7B-4D11-A00A-5449C8B1D03B}"/>
                </a:ext>
              </a:extLst>
            </p:cNvPr>
            <p:cNvSpPr/>
            <p:nvPr/>
          </p:nvSpPr>
          <p:spPr>
            <a:xfrm>
              <a:off x="2857393" y="4731088"/>
              <a:ext cx="1056063" cy="10346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que 7" descr="Œil">
              <a:extLst>
                <a:ext uri="{FF2B5EF4-FFF2-40B4-BE49-F238E27FC236}">
                  <a16:creationId xmlns:a16="http://schemas.microsoft.com/office/drawing/2014/main" id="{262B2A35-7DCF-4BA9-9BC8-B15CA98B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2931414" y="481810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0E7850-BEDC-4D52-830B-E58B0AAE7F39}"/>
              </a:ext>
            </a:extLst>
          </p:cNvPr>
          <p:cNvGrpSpPr/>
          <p:nvPr/>
        </p:nvGrpSpPr>
        <p:grpSpPr>
          <a:xfrm>
            <a:off x="9654474" y="4658513"/>
            <a:ext cx="1056063" cy="1034674"/>
            <a:chOff x="10572285" y="4132993"/>
            <a:chExt cx="1056063" cy="1034674"/>
          </a:xfrm>
        </p:grpSpPr>
        <p:sp>
          <p:nvSpPr>
            <p:cNvPr id="92" name="Oval 65">
              <a:extLst>
                <a:ext uri="{FF2B5EF4-FFF2-40B4-BE49-F238E27FC236}">
                  <a16:creationId xmlns:a16="http://schemas.microsoft.com/office/drawing/2014/main" id="{9A1FF211-A7C7-47A8-B380-BD9C67888ADC}"/>
                </a:ext>
              </a:extLst>
            </p:cNvPr>
            <p:cNvSpPr/>
            <p:nvPr/>
          </p:nvSpPr>
          <p:spPr>
            <a:xfrm>
              <a:off x="10572285" y="4132993"/>
              <a:ext cx="1056063" cy="1034674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Graphique 9" descr="Robot">
              <a:extLst>
                <a:ext uri="{FF2B5EF4-FFF2-40B4-BE49-F238E27FC236}">
                  <a16:creationId xmlns:a16="http://schemas.microsoft.com/office/drawing/2014/main" id="{FD9FAE8A-4760-4E29-8EA4-F7EB6B9D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621157" y="416040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491B43F-38FD-45B6-AD98-053547A844E9}"/>
              </a:ext>
            </a:extLst>
          </p:cNvPr>
          <p:cNvSpPr txBox="1"/>
          <p:nvPr/>
        </p:nvSpPr>
        <p:spPr>
          <a:xfrm>
            <a:off x="2180800" y="3293633"/>
            <a:ext cx="17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Système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624201-D88B-41FC-BBD0-C6B97CEE1BFA}"/>
              </a:ext>
            </a:extLst>
          </p:cNvPr>
          <p:cNvSpPr txBox="1"/>
          <p:nvPr/>
        </p:nvSpPr>
        <p:spPr>
          <a:xfrm>
            <a:off x="9116315" y="3206797"/>
            <a:ext cx="213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Intelligent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AA44C3-FFD3-4170-B5EF-1C0BF8777CC5}"/>
              </a:ext>
            </a:extLst>
          </p:cNvPr>
          <p:cNvSpPr txBox="1"/>
          <p:nvPr/>
        </p:nvSpPr>
        <p:spPr>
          <a:xfrm>
            <a:off x="1481961" y="5732503"/>
            <a:ext cx="3219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Reconnaissance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154EE4E-988D-49F9-8E5B-F7BE109C2E4E}"/>
              </a:ext>
            </a:extLst>
          </p:cNvPr>
          <p:cNvSpPr txBox="1"/>
          <p:nvPr/>
        </p:nvSpPr>
        <p:spPr>
          <a:xfrm>
            <a:off x="8770136" y="5749915"/>
            <a:ext cx="27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Automatique</a:t>
            </a:r>
          </a:p>
        </p:txBody>
      </p:sp>
      <p:pic>
        <p:nvPicPr>
          <p:cNvPr id="24" name="Graphique 23" descr="Point d’interrogation">
            <a:extLst>
              <a:ext uri="{FF2B5EF4-FFF2-40B4-BE49-F238E27FC236}">
                <a16:creationId xmlns:a16="http://schemas.microsoft.com/office/drawing/2014/main" id="{47DAE216-E870-4616-AB7B-119F87E32A2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269709">
            <a:off x="8050061" y="181092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E88B97-4B87-4C77-87E4-B316B0DE77CC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95">
            <a:extLst>
              <a:ext uri="{FF2B5EF4-FFF2-40B4-BE49-F238E27FC236}">
                <a16:creationId xmlns:a16="http://schemas.microsoft.com/office/drawing/2014/main" id="{08DF2DFA-8422-4D7E-9A40-290F46387289}"/>
              </a:ext>
            </a:extLst>
          </p:cNvPr>
          <p:cNvSpPr txBox="1"/>
          <p:nvPr/>
        </p:nvSpPr>
        <p:spPr>
          <a:xfrm>
            <a:off x="11514892" y="2429652"/>
            <a:ext cx="677108" cy="395076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3200" b="1" spc="300" dirty="0">
                <a:solidFill>
                  <a:srgbClr val="073027"/>
                </a:solidFill>
                <a:latin typeface="Montserrat" pitchFamily="2" charset="77"/>
              </a:rPr>
              <a:t>INTRODUCTION</a:t>
            </a:r>
            <a:endParaRPr lang="en-LT" sz="32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sp>
        <p:nvSpPr>
          <p:cNvPr id="3" name="Oval 106">
            <a:extLst>
              <a:ext uri="{FF2B5EF4-FFF2-40B4-BE49-F238E27FC236}">
                <a16:creationId xmlns:a16="http://schemas.microsoft.com/office/drawing/2014/main" id="{3082BC69-1178-4352-87B4-FA7F9E75FC83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095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6611793" y="201979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01249" y="798559"/>
            <a:ext cx="7079378" cy="16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865FF-94FB-4FB0-AA24-1F9256878E53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95">
            <a:extLst>
              <a:ext uri="{FF2B5EF4-FFF2-40B4-BE49-F238E27FC236}">
                <a16:creationId xmlns:a16="http://schemas.microsoft.com/office/drawing/2014/main" id="{E70A8B40-6379-4FCC-9543-7FA7B767268E}"/>
              </a:ext>
            </a:extLst>
          </p:cNvPr>
          <p:cNvSpPr txBox="1"/>
          <p:nvPr/>
        </p:nvSpPr>
        <p:spPr>
          <a:xfrm>
            <a:off x="11574076" y="956951"/>
            <a:ext cx="492443" cy="55281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rgbClr val="073027"/>
                </a:solidFill>
                <a:latin typeface="Montserrat" pitchFamily="2" charset="77"/>
              </a:rPr>
              <a:t>CONTEXTE GENERAL DU PROJET</a:t>
            </a:r>
            <a:endParaRPr lang="en-LT" sz="20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951E6-6460-452F-BD2B-C3F50B7299FD}"/>
              </a:ext>
            </a:extLst>
          </p:cNvPr>
          <p:cNvSpPr txBox="1"/>
          <p:nvPr/>
        </p:nvSpPr>
        <p:spPr>
          <a:xfrm>
            <a:off x="3855178" y="232757"/>
            <a:ext cx="610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Présentation de l’Organisme d’Accueil </a:t>
            </a:r>
            <a:endParaRPr lang="fr-FR" sz="6600" b="1" dirty="0">
              <a:solidFill>
                <a:schemeClr val="bg1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FAEC8D1-BBE6-469F-8E8A-9B22B2275192}"/>
              </a:ext>
            </a:extLst>
          </p:cNvPr>
          <p:cNvGrpSpPr/>
          <p:nvPr/>
        </p:nvGrpSpPr>
        <p:grpSpPr>
          <a:xfrm>
            <a:off x="1316814" y="3628734"/>
            <a:ext cx="1080000" cy="1080000"/>
            <a:chOff x="3482741" y="2453536"/>
            <a:chExt cx="1080000" cy="108000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C509F96-3447-4AB7-A06A-76885736BEAD}"/>
                </a:ext>
              </a:extLst>
            </p:cNvPr>
            <p:cNvSpPr/>
            <p:nvPr/>
          </p:nvSpPr>
          <p:spPr>
            <a:xfrm>
              <a:off x="3482741" y="245353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CCE8680-2339-416E-AFCA-6F2ED9F5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>
                          <a14:foregroundMark x1="49587" y1="40323" x2="49587" y2="40323"/>
                          <a14:foregroundMark x1="61157" y1="41935" x2="61157" y2="41935"/>
                          <a14:foregroundMark x1="74793" y1="43548" x2="74793" y2="43548"/>
                          <a14:foregroundMark x1="87190" y1="42742" x2="87190" y2="42742"/>
                          <a14:foregroundMark x1="32645" y1="26613" x2="32645" y2="26613"/>
                          <a14:foregroundMark x1="14050" y1="25000" x2="14050" y2="25000"/>
                          <a14:foregroundMark x1="13636" y1="62097" x2="13636" y2="62097"/>
                          <a14:foregroundMark x1="33058" y1="63710" x2="33058" y2="63710"/>
                          <a14:foregroundMark x1="58678" y1="68548" x2="58678" y2="68548"/>
                          <a14:foregroundMark x1="49587" y1="68548" x2="49587" y2="68548"/>
                          <a14:foregroundMark x1="54132" y1="63710" x2="54132" y2="63710"/>
                          <a14:foregroundMark x1="49174" y1="59677" x2="49174" y2="59677"/>
                          <a14:foregroundMark x1="63223" y1="63710" x2="63223" y2="63710"/>
                          <a14:foregroundMark x1="70661" y1="68548" x2="70661" y2="68548"/>
                          <a14:foregroundMark x1="74793" y1="65323" x2="74793" y2="65323"/>
                          <a14:foregroundMark x1="81818" y1="66935" x2="81818" y2="66935"/>
                          <a14:foregroundMark x1="87190" y1="66935" x2="87190" y2="66935"/>
                          <a14:foregroundMark x1="15702" y1="36290" x2="15702" y2="36290"/>
                          <a14:foregroundMark x1="30165" y1="36290" x2="30165" y2="36290"/>
                          <a14:foregroundMark x1="34298" y1="27419" x2="34298" y2="27419"/>
                          <a14:foregroundMark x1="28926" y1="54839" x2="28926" y2="54839"/>
                          <a14:foregroundMark x1="20248" y1="56452" x2="20248" y2="56452"/>
                          <a14:foregroundMark x1="15289" y1="61290" x2="15289" y2="61290"/>
                          <a14:backgroundMark x1="27273" y1="42742" x2="27273" y2="42742"/>
                          <a14:backgroundMark x1="50413" y1="67742" x2="50413" y2="67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88457" y="2837034"/>
              <a:ext cx="853027" cy="437088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0E3D14B-FB7F-48FD-BDB8-5AFFF84F9C2A}"/>
              </a:ext>
            </a:extLst>
          </p:cNvPr>
          <p:cNvGrpSpPr/>
          <p:nvPr/>
        </p:nvGrpSpPr>
        <p:grpSpPr>
          <a:xfrm>
            <a:off x="3345584" y="2394326"/>
            <a:ext cx="1056063" cy="1034674"/>
            <a:chOff x="2289447" y="1939370"/>
            <a:chExt cx="1056063" cy="1034674"/>
          </a:xfrm>
        </p:grpSpPr>
        <p:sp>
          <p:nvSpPr>
            <p:cNvPr id="35" name="Oval 65">
              <a:extLst>
                <a:ext uri="{FF2B5EF4-FFF2-40B4-BE49-F238E27FC236}">
                  <a16:creationId xmlns:a16="http://schemas.microsoft.com/office/drawing/2014/main" id="{2D132A3A-CDDA-4179-A476-0FA7D63FE157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" name="Graphique 35" descr="Réunion">
              <a:extLst>
                <a:ext uri="{FF2B5EF4-FFF2-40B4-BE49-F238E27FC236}">
                  <a16:creationId xmlns:a16="http://schemas.microsoft.com/office/drawing/2014/main" id="{EAB91264-7E89-4113-AF98-921E87D4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2388362" y="1999507"/>
              <a:ext cx="914400" cy="914400"/>
            </a:xfrm>
            <a:prstGeom prst="rect">
              <a:avLst/>
            </a:prstGeom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8F9692D1-B0FF-4C48-9CC2-7BC5D251EDBC}"/>
              </a:ext>
            </a:extLst>
          </p:cNvPr>
          <p:cNvSpPr txBox="1"/>
          <p:nvPr/>
        </p:nvSpPr>
        <p:spPr>
          <a:xfrm>
            <a:off x="3062670" y="1538658"/>
            <a:ext cx="1758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Consulting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D2CFAAE-B33E-4F93-8197-FD0C891D1E63}"/>
              </a:ext>
            </a:extLst>
          </p:cNvPr>
          <p:cNvGrpSpPr/>
          <p:nvPr/>
        </p:nvGrpSpPr>
        <p:grpSpPr>
          <a:xfrm>
            <a:off x="3371115" y="4702420"/>
            <a:ext cx="1056063" cy="1034674"/>
            <a:chOff x="2289447" y="1939370"/>
            <a:chExt cx="1056063" cy="1034674"/>
          </a:xfrm>
        </p:grpSpPr>
        <p:sp>
          <p:nvSpPr>
            <p:cNvPr id="40" name="Oval 65">
              <a:extLst>
                <a:ext uri="{FF2B5EF4-FFF2-40B4-BE49-F238E27FC236}">
                  <a16:creationId xmlns:a16="http://schemas.microsoft.com/office/drawing/2014/main" id="{7287855F-1F2B-427D-982B-92D16F381BA5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Graphique 40" descr="Conception Web">
              <a:extLst>
                <a:ext uri="{FF2B5EF4-FFF2-40B4-BE49-F238E27FC236}">
                  <a16:creationId xmlns:a16="http://schemas.microsoft.com/office/drawing/2014/main" id="{44CFB481-1130-4E1B-8C63-C26C8C463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>
              <a:off x="2359704" y="2028955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FD15257-1720-4006-82EF-6C8615990E79}"/>
              </a:ext>
            </a:extLst>
          </p:cNvPr>
          <p:cNvSpPr txBox="1"/>
          <p:nvPr/>
        </p:nvSpPr>
        <p:spPr>
          <a:xfrm>
            <a:off x="1604949" y="5880285"/>
            <a:ext cx="4537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Recherche &amp; Développement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A1C24912-1C71-4B20-9FCE-C36C381411AA}"/>
              </a:ext>
            </a:extLst>
          </p:cNvPr>
          <p:cNvSpPr/>
          <p:nvPr/>
        </p:nvSpPr>
        <p:spPr>
          <a:xfrm>
            <a:off x="8249923" y="1689719"/>
            <a:ext cx="201927" cy="40574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E6A26F18-C911-4FAB-A542-CC0B8BCD6EDA}"/>
              </a:ext>
            </a:extLst>
          </p:cNvPr>
          <p:cNvSpPr/>
          <p:nvPr/>
        </p:nvSpPr>
        <p:spPr>
          <a:xfrm rot="5400000">
            <a:off x="8528057" y="4872675"/>
            <a:ext cx="139774" cy="18072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5EC13A1-ED39-43AC-911C-EC0787224E97}"/>
              </a:ext>
            </a:extLst>
          </p:cNvPr>
          <p:cNvGrpSpPr/>
          <p:nvPr/>
        </p:nvGrpSpPr>
        <p:grpSpPr>
          <a:xfrm>
            <a:off x="7854951" y="1771639"/>
            <a:ext cx="3139558" cy="686959"/>
            <a:chOff x="8004628" y="1960205"/>
            <a:chExt cx="3139558" cy="686959"/>
          </a:xfrm>
        </p:grpSpPr>
        <p:sp>
          <p:nvSpPr>
            <p:cNvPr id="12" name="Arrow: Pentagon 5">
              <a:extLst>
                <a:ext uri="{FF2B5EF4-FFF2-40B4-BE49-F238E27FC236}">
                  <a16:creationId xmlns:a16="http://schemas.microsoft.com/office/drawing/2014/main" id="{D1C36D12-A6DA-4464-A1AB-DEB8CE168E7C}"/>
                </a:ext>
              </a:extLst>
            </p:cNvPr>
            <p:cNvSpPr/>
            <p:nvPr/>
          </p:nvSpPr>
          <p:spPr>
            <a:xfrm>
              <a:off x="8389698" y="1960205"/>
              <a:ext cx="2754488" cy="686959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25">
              <a:extLst>
                <a:ext uri="{FF2B5EF4-FFF2-40B4-BE49-F238E27FC236}">
                  <a16:creationId xmlns:a16="http://schemas.microsoft.com/office/drawing/2014/main" id="{744A1809-DD76-447E-B081-61AE30A99C02}"/>
                </a:ext>
              </a:extLst>
            </p:cNvPr>
            <p:cNvSpPr txBox="1"/>
            <p:nvPr/>
          </p:nvSpPr>
          <p:spPr>
            <a:xfrm>
              <a:off x="9037887" y="2125428"/>
              <a:ext cx="1920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Développement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 IT</a:t>
              </a:r>
            </a:p>
          </p:txBody>
        </p:sp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BB217AB4-A7F5-482E-86A1-A05B09348CC9}"/>
                </a:ext>
              </a:extLst>
            </p:cNvPr>
            <p:cNvSpPr txBox="1"/>
            <p:nvPr/>
          </p:nvSpPr>
          <p:spPr>
            <a:xfrm>
              <a:off x="8004628" y="2018453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01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042796D-6BEE-4D01-8B68-B1ABE7672063}"/>
              </a:ext>
            </a:extLst>
          </p:cNvPr>
          <p:cNvGrpSpPr/>
          <p:nvPr/>
        </p:nvGrpSpPr>
        <p:grpSpPr>
          <a:xfrm>
            <a:off x="5559127" y="2623953"/>
            <a:ext cx="2886621" cy="686959"/>
            <a:chOff x="6211131" y="2436333"/>
            <a:chExt cx="2886621" cy="686959"/>
          </a:xfrm>
        </p:grpSpPr>
        <p:sp>
          <p:nvSpPr>
            <p:cNvPr id="13" name="Arrow: Pentagon 17">
              <a:extLst>
                <a:ext uri="{FF2B5EF4-FFF2-40B4-BE49-F238E27FC236}">
                  <a16:creationId xmlns:a16="http://schemas.microsoft.com/office/drawing/2014/main" id="{03BAAA44-44FF-4492-9D24-DD8438B1A7D7}"/>
                </a:ext>
              </a:extLst>
            </p:cNvPr>
            <p:cNvSpPr/>
            <p:nvPr/>
          </p:nvSpPr>
          <p:spPr>
            <a:xfrm rot="10800000">
              <a:off x="6343264" y="2436333"/>
              <a:ext cx="2754488" cy="686959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06180D51-018D-41C0-AAF4-0192D3BD1DE1}"/>
                </a:ext>
              </a:extLst>
            </p:cNvPr>
            <p:cNvSpPr txBox="1"/>
            <p:nvPr/>
          </p:nvSpPr>
          <p:spPr>
            <a:xfrm>
              <a:off x="6804712" y="2607488"/>
              <a:ext cx="165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rgbClr val="FFFFFF"/>
                  </a:solidFill>
                  <a:ea typeface="Noto Sans" panose="020B0502040504020204" pitchFamily="34"/>
                  <a:cs typeface="Noto Sans" panose="020B0502040504020204" pitchFamily="34"/>
                </a:rPr>
                <a:t>ERP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B0951A2D-B927-41E9-850B-C2B5DB198136}"/>
                </a:ext>
              </a:extLst>
            </p:cNvPr>
            <p:cNvSpPr txBox="1"/>
            <p:nvPr/>
          </p:nvSpPr>
          <p:spPr>
            <a:xfrm>
              <a:off x="6211131" y="2501291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2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C38D6E5-E0DF-4090-954C-2FC7D3BFB43C}"/>
              </a:ext>
            </a:extLst>
          </p:cNvPr>
          <p:cNvGrpSpPr/>
          <p:nvPr/>
        </p:nvGrpSpPr>
        <p:grpSpPr>
          <a:xfrm>
            <a:off x="7755381" y="3395100"/>
            <a:ext cx="3241128" cy="686959"/>
            <a:chOff x="7903057" y="3045697"/>
            <a:chExt cx="3241128" cy="686959"/>
          </a:xfrm>
        </p:grpSpPr>
        <p:sp>
          <p:nvSpPr>
            <p:cNvPr id="14" name="Arrow: Pentagon 18">
              <a:extLst>
                <a:ext uri="{FF2B5EF4-FFF2-40B4-BE49-F238E27FC236}">
                  <a16:creationId xmlns:a16="http://schemas.microsoft.com/office/drawing/2014/main" id="{E1C3E2E9-5C9C-41F8-982F-ED05FCFDC21E}"/>
                </a:ext>
              </a:extLst>
            </p:cNvPr>
            <p:cNvSpPr/>
            <p:nvPr/>
          </p:nvSpPr>
          <p:spPr>
            <a:xfrm>
              <a:off x="8389697" y="3045697"/>
              <a:ext cx="2754488" cy="686959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4D4E7901-3938-441D-B819-90B5EAD6F223}"/>
                </a:ext>
              </a:extLst>
            </p:cNvPr>
            <p:cNvSpPr txBox="1"/>
            <p:nvPr/>
          </p:nvSpPr>
          <p:spPr>
            <a:xfrm>
              <a:off x="8945295" y="3200464"/>
              <a:ext cx="165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Testing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412F462D-EA7E-4207-A372-BD0D0C70374B}"/>
                </a:ext>
              </a:extLst>
            </p:cNvPr>
            <p:cNvSpPr txBox="1"/>
            <p:nvPr/>
          </p:nvSpPr>
          <p:spPr>
            <a:xfrm>
              <a:off x="7903057" y="3096375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3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7E15012-F513-4CB0-9CE4-AB2ABB940EF0}"/>
              </a:ext>
            </a:extLst>
          </p:cNvPr>
          <p:cNvGrpSpPr/>
          <p:nvPr/>
        </p:nvGrpSpPr>
        <p:grpSpPr>
          <a:xfrm>
            <a:off x="7804144" y="4927919"/>
            <a:ext cx="3472933" cy="686959"/>
            <a:chOff x="7804144" y="4567699"/>
            <a:chExt cx="3472933" cy="686959"/>
          </a:xfrm>
        </p:grpSpPr>
        <p:sp>
          <p:nvSpPr>
            <p:cNvPr id="16" name="Arrow: Pentagon 20">
              <a:extLst>
                <a:ext uri="{FF2B5EF4-FFF2-40B4-BE49-F238E27FC236}">
                  <a16:creationId xmlns:a16="http://schemas.microsoft.com/office/drawing/2014/main" id="{5D334552-46C6-4A1E-8B05-9120C906B617}"/>
                </a:ext>
              </a:extLst>
            </p:cNvPr>
            <p:cNvSpPr/>
            <p:nvPr/>
          </p:nvSpPr>
          <p:spPr>
            <a:xfrm>
              <a:off x="8249923" y="4567699"/>
              <a:ext cx="2754488" cy="686959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327A5BD9-A955-4A0D-91BE-B83E5543B4A4}"/>
                </a:ext>
              </a:extLst>
            </p:cNvPr>
            <p:cNvSpPr txBox="1"/>
            <p:nvPr/>
          </p:nvSpPr>
          <p:spPr>
            <a:xfrm>
              <a:off x="8160365" y="4661362"/>
              <a:ext cx="3116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Big Data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Noto Sans" panose="020B0502040504020204" pitchFamily="34"/>
                  <a:cs typeface="Noto Sans" panose="020B0502040504020204" pitchFamily="34"/>
                </a:rPr>
                <a:t>Machine Learning 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B08DA385-3A99-41A0-81E7-E3726E851CD2}"/>
                </a:ext>
              </a:extLst>
            </p:cNvPr>
            <p:cNvSpPr txBox="1"/>
            <p:nvPr/>
          </p:nvSpPr>
          <p:spPr>
            <a:xfrm>
              <a:off x="7804144" y="4676751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5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73F3EA0-98D6-48CA-86CA-42304B3BCBC9}"/>
              </a:ext>
            </a:extLst>
          </p:cNvPr>
          <p:cNvGrpSpPr/>
          <p:nvPr/>
        </p:nvGrpSpPr>
        <p:grpSpPr>
          <a:xfrm>
            <a:off x="5596070" y="4166247"/>
            <a:ext cx="2950323" cy="686959"/>
            <a:chOff x="5567502" y="3744738"/>
            <a:chExt cx="2950323" cy="686959"/>
          </a:xfrm>
        </p:grpSpPr>
        <p:sp>
          <p:nvSpPr>
            <p:cNvPr id="15" name="Arrow: Pentagon 19">
              <a:extLst>
                <a:ext uri="{FF2B5EF4-FFF2-40B4-BE49-F238E27FC236}">
                  <a16:creationId xmlns:a16="http://schemas.microsoft.com/office/drawing/2014/main" id="{0C1C9273-A631-41C4-BF49-FAD11DD66A4C}"/>
                </a:ext>
              </a:extLst>
            </p:cNvPr>
            <p:cNvSpPr/>
            <p:nvPr/>
          </p:nvSpPr>
          <p:spPr>
            <a:xfrm rot="10800000">
              <a:off x="5697362" y="3744738"/>
              <a:ext cx="2754488" cy="686959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CD75A583-D972-4E16-86A8-BFA61EF37F1C}"/>
                </a:ext>
              </a:extLst>
            </p:cNvPr>
            <p:cNvSpPr txBox="1"/>
            <p:nvPr/>
          </p:nvSpPr>
          <p:spPr>
            <a:xfrm>
              <a:off x="6148936" y="3792877"/>
              <a:ext cx="23688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Conseil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Formation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E0C66DF7-6E13-4C52-814C-37BF301594FB}"/>
                </a:ext>
              </a:extLst>
            </p:cNvPr>
            <p:cNvSpPr txBox="1"/>
            <p:nvPr/>
          </p:nvSpPr>
          <p:spPr>
            <a:xfrm>
              <a:off x="5567502" y="3792877"/>
              <a:ext cx="1587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4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43" name="Freeform 60">
            <a:extLst>
              <a:ext uri="{FF2B5EF4-FFF2-40B4-BE49-F238E27FC236}">
                <a16:creationId xmlns:a16="http://schemas.microsoft.com/office/drawing/2014/main" id="{3A3D519C-5C10-49B6-9558-4EEF21B45E12}"/>
              </a:ext>
            </a:extLst>
          </p:cNvPr>
          <p:cNvSpPr/>
          <p:nvPr/>
        </p:nvSpPr>
        <p:spPr>
          <a:xfrm rot="5400000">
            <a:off x="4799524" y="2955133"/>
            <a:ext cx="1376202" cy="2323937"/>
          </a:xfrm>
          <a:custGeom>
            <a:avLst/>
            <a:gdLst>
              <a:gd name="connsiteX0" fmla="*/ 94847 w 583865"/>
              <a:gd name="connsiteY0" fmla="*/ 238467 h 1093705"/>
              <a:gd name="connsiteX1" fmla="*/ 106222 w 583865"/>
              <a:gd name="connsiteY1" fmla="*/ 11430 h 1093705"/>
              <a:gd name="connsiteX2" fmla="*/ 82682 w 583865"/>
              <a:gd name="connsiteY2" fmla="*/ 8221 h 1093705"/>
              <a:gd name="connsiteX3" fmla="*/ 79680 w 583865"/>
              <a:gd name="connsiteY3" fmla="*/ 15512 h 1093705"/>
              <a:gd name="connsiteX4" fmla="*/ 71662 w 583865"/>
              <a:gd name="connsiteY4" fmla="*/ 23475 h 1093705"/>
              <a:gd name="connsiteX5" fmla="*/ 64750 w 583865"/>
              <a:gd name="connsiteY5" fmla="*/ 51885 h 1093705"/>
              <a:gd name="connsiteX6" fmla="*/ 725 w 583865"/>
              <a:gd name="connsiteY6" fmla="*/ 207561 h 1093705"/>
              <a:gd name="connsiteX7" fmla="*/ 23791 w 583865"/>
              <a:gd name="connsiteY7" fmla="*/ 213940 h 1093705"/>
              <a:gd name="connsiteX8" fmla="*/ 46186 w 583865"/>
              <a:gd name="connsiteY8" fmla="*/ 159459 h 1093705"/>
              <a:gd name="connsiteX9" fmla="*/ 565422 w 583865"/>
              <a:gd name="connsiteY9" fmla="*/ 1092408 h 1093705"/>
              <a:gd name="connsiteX10" fmla="*/ 577509 w 583865"/>
              <a:gd name="connsiteY10" fmla="*/ 1071725 h 1093705"/>
              <a:gd name="connsiteX11" fmla="*/ 77389 w 583865"/>
              <a:gd name="connsiteY11" fmla="*/ 108545 h 1093705"/>
              <a:gd name="connsiteX12" fmla="*/ 70912 w 583865"/>
              <a:gd name="connsiteY12" fmla="*/ 238467 h 1093705"/>
              <a:gd name="connsiteX13" fmla="*/ 94847 w 583865"/>
              <a:gd name="connsiteY13" fmla="*/ 238467 h 109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865" h="1093705">
                <a:moveTo>
                  <a:pt x="94847" y="238467"/>
                </a:moveTo>
                <a:cubicBezTo>
                  <a:pt x="98639" y="162788"/>
                  <a:pt x="102431" y="87109"/>
                  <a:pt x="106222" y="11430"/>
                </a:cubicBezTo>
                <a:cubicBezTo>
                  <a:pt x="106894" y="-3230"/>
                  <a:pt x="87422" y="-3309"/>
                  <a:pt x="82682" y="8221"/>
                </a:cubicBezTo>
                <a:cubicBezTo>
                  <a:pt x="81695" y="10677"/>
                  <a:pt x="80668" y="13094"/>
                  <a:pt x="79680" y="15512"/>
                </a:cubicBezTo>
                <a:cubicBezTo>
                  <a:pt x="76086" y="16383"/>
                  <a:pt x="72926" y="18761"/>
                  <a:pt x="71662" y="23475"/>
                </a:cubicBezTo>
                <a:cubicBezTo>
                  <a:pt x="69134" y="32906"/>
                  <a:pt x="66962" y="42415"/>
                  <a:pt x="64750" y="51885"/>
                </a:cubicBezTo>
                <a:cubicBezTo>
                  <a:pt x="43382" y="103750"/>
                  <a:pt x="22053" y="155695"/>
                  <a:pt x="725" y="207561"/>
                </a:cubicBezTo>
                <a:cubicBezTo>
                  <a:pt x="-5121" y="221825"/>
                  <a:pt x="17985" y="228046"/>
                  <a:pt x="23791" y="213940"/>
                </a:cubicBezTo>
                <a:lnTo>
                  <a:pt x="46186" y="159459"/>
                </a:lnTo>
                <a:cubicBezTo>
                  <a:pt x="3134" y="544351"/>
                  <a:pt x="206863" y="923339"/>
                  <a:pt x="565422" y="1092408"/>
                </a:cubicBezTo>
                <a:cubicBezTo>
                  <a:pt x="579247" y="1098945"/>
                  <a:pt x="591412" y="1078302"/>
                  <a:pt x="577509" y="1071725"/>
                </a:cubicBezTo>
                <a:cubicBezTo>
                  <a:pt x="210615" y="898694"/>
                  <a:pt x="8822" y="502708"/>
                  <a:pt x="77389" y="108545"/>
                </a:cubicBezTo>
                <a:cubicBezTo>
                  <a:pt x="75256" y="151852"/>
                  <a:pt x="73084" y="195159"/>
                  <a:pt x="70912" y="238467"/>
                </a:cubicBezTo>
                <a:cubicBezTo>
                  <a:pt x="70161" y="253879"/>
                  <a:pt x="94097" y="253840"/>
                  <a:pt x="94847" y="238467"/>
                </a:cubicBezTo>
                <a:close/>
              </a:path>
            </a:pathLst>
          </a:custGeom>
          <a:solidFill>
            <a:schemeClr val="bg1"/>
          </a:solidFill>
          <a:ln w="39496" cap="flat">
            <a:noFill/>
            <a:prstDash val="solid"/>
            <a:round/>
          </a:ln>
        </p:spPr>
        <p:txBody>
          <a:bodyPr rtlCol="0" anchor="ctr"/>
          <a:lstStyle/>
          <a:p>
            <a:endParaRPr lang="en-LT" dirty="0"/>
          </a:p>
        </p:txBody>
      </p:sp>
      <p:sp>
        <p:nvSpPr>
          <p:cNvPr id="45" name="Freeform 60">
            <a:extLst>
              <a:ext uri="{FF2B5EF4-FFF2-40B4-BE49-F238E27FC236}">
                <a16:creationId xmlns:a16="http://schemas.microsoft.com/office/drawing/2014/main" id="{14494227-C62A-47AB-B809-D95F5E51452A}"/>
              </a:ext>
            </a:extLst>
          </p:cNvPr>
          <p:cNvSpPr/>
          <p:nvPr/>
        </p:nvSpPr>
        <p:spPr>
          <a:xfrm rot="5400000">
            <a:off x="2179251" y="2277346"/>
            <a:ext cx="774128" cy="1461379"/>
          </a:xfrm>
          <a:custGeom>
            <a:avLst/>
            <a:gdLst>
              <a:gd name="connsiteX0" fmla="*/ 94847 w 583865"/>
              <a:gd name="connsiteY0" fmla="*/ 238467 h 1093705"/>
              <a:gd name="connsiteX1" fmla="*/ 106222 w 583865"/>
              <a:gd name="connsiteY1" fmla="*/ 11430 h 1093705"/>
              <a:gd name="connsiteX2" fmla="*/ 82682 w 583865"/>
              <a:gd name="connsiteY2" fmla="*/ 8221 h 1093705"/>
              <a:gd name="connsiteX3" fmla="*/ 79680 w 583865"/>
              <a:gd name="connsiteY3" fmla="*/ 15512 h 1093705"/>
              <a:gd name="connsiteX4" fmla="*/ 71662 w 583865"/>
              <a:gd name="connsiteY4" fmla="*/ 23475 h 1093705"/>
              <a:gd name="connsiteX5" fmla="*/ 64750 w 583865"/>
              <a:gd name="connsiteY5" fmla="*/ 51885 h 1093705"/>
              <a:gd name="connsiteX6" fmla="*/ 725 w 583865"/>
              <a:gd name="connsiteY6" fmla="*/ 207561 h 1093705"/>
              <a:gd name="connsiteX7" fmla="*/ 23791 w 583865"/>
              <a:gd name="connsiteY7" fmla="*/ 213940 h 1093705"/>
              <a:gd name="connsiteX8" fmla="*/ 46186 w 583865"/>
              <a:gd name="connsiteY8" fmla="*/ 159459 h 1093705"/>
              <a:gd name="connsiteX9" fmla="*/ 565422 w 583865"/>
              <a:gd name="connsiteY9" fmla="*/ 1092408 h 1093705"/>
              <a:gd name="connsiteX10" fmla="*/ 577509 w 583865"/>
              <a:gd name="connsiteY10" fmla="*/ 1071725 h 1093705"/>
              <a:gd name="connsiteX11" fmla="*/ 77389 w 583865"/>
              <a:gd name="connsiteY11" fmla="*/ 108545 h 1093705"/>
              <a:gd name="connsiteX12" fmla="*/ 70912 w 583865"/>
              <a:gd name="connsiteY12" fmla="*/ 238467 h 1093705"/>
              <a:gd name="connsiteX13" fmla="*/ 94847 w 583865"/>
              <a:gd name="connsiteY13" fmla="*/ 238467 h 109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865" h="1093705">
                <a:moveTo>
                  <a:pt x="94847" y="238467"/>
                </a:moveTo>
                <a:cubicBezTo>
                  <a:pt x="98639" y="162788"/>
                  <a:pt x="102431" y="87109"/>
                  <a:pt x="106222" y="11430"/>
                </a:cubicBezTo>
                <a:cubicBezTo>
                  <a:pt x="106894" y="-3230"/>
                  <a:pt x="87422" y="-3309"/>
                  <a:pt x="82682" y="8221"/>
                </a:cubicBezTo>
                <a:cubicBezTo>
                  <a:pt x="81695" y="10677"/>
                  <a:pt x="80668" y="13094"/>
                  <a:pt x="79680" y="15512"/>
                </a:cubicBezTo>
                <a:cubicBezTo>
                  <a:pt x="76086" y="16383"/>
                  <a:pt x="72926" y="18761"/>
                  <a:pt x="71662" y="23475"/>
                </a:cubicBezTo>
                <a:cubicBezTo>
                  <a:pt x="69134" y="32906"/>
                  <a:pt x="66962" y="42415"/>
                  <a:pt x="64750" y="51885"/>
                </a:cubicBezTo>
                <a:cubicBezTo>
                  <a:pt x="43382" y="103750"/>
                  <a:pt x="22053" y="155695"/>
                  <a:pt x="725" y="207561"/>
                </a:cubicBezTo>
                <a:cubicBezTo>
                  <a:pt x="-5121" y="221825"/>
                  <a:pt x="17985" y="228046"/>
                  <a:pt x="23791" y="213940"/>
                </a:cubicBezTo>
                <a:lnTo>
                  <a:pt x="46186" y="159459"/>
                </a:lnTo>
                <a:cubicBezTo>
                  <a:pt x="3134" y="544351"/>
                  <a:pt x="206863" y="923339"/>
                  <a:pt x="565422" y="1092408"/>
                </a:cubicBezTo>
                <a:cubicBezTo>
                  <a:pt x="579247" y="1098945"/>
                  <a:pt x="591412" y="1078302"/>
                  <a:pt x="577509" y="1071725"/>
                </a:cubicBezTo>
                <a:cubicBezTo>
                  <a:pt x="210615" y="898694"/>
                  <a:pt x="8822" y="502708"/>
                  <a:pt x="77389" y="108545"/>
                </a:cubicBezTo>
                <a:cubicBezTo>
                  <a:pt x="75256" y="151852"/>
                  <a:pt x="73084" y="195159"/>
                  <a:pt x="70912" y="238467"/>
                </a:cubicBezTo>
                <a:cubicBezTo>
                  <a:pt x="70161" y="253879"/>
                  <a:pt x="94097" y="253840"/>
                  <a:pt x="94847" y="238467"/>
                </a:cubicBezTo>
                <a:close/>
              </a:path>
            </a:pathLst>
          </a:custGeom>
          <a:solidFill>
            <a:schemeClr val="bg1"/>
          </a:solidFill>
          <a:ln w="39496" cap="flat">
            <a:noFill/>
            <a:prstDash val="solid"/>
            <a:round/>
          </a:ln>
        </p:spPr>
        <p:txBody>
          <a:bodyPr rtlCol="0" anchor="ctr"/>
          <a:lstStyle/>
          <a:p>
            <a:endParaRPr lang="en-LT" dirty="0"/>
          </a:p>
        </p:txBody>
      </p:sp>
      <p:grpSp>
        <p:nvGrpSpPr>
          <p:cNvPr id="90" name="Graphic 43">
            <a:extLst>
              <a:ext uri="{FF2B5EF4-FFF2-40B4-BE49-F238E27FC236}">
                <a16:creationId xmlns:a16="http://schemas.microsoft.com/office/drawing/2014/main" id="{70B97271-CB57-4CBE-BD0C-524FEEB38906}"/>
              </a:ext>
            </a:extLst>
          </p:cNvPr>
          <p:cNvGrpSpPr/>
          <p:nvPr/>
        </p:nvGrpSpPr>
        <p:grpSpPr>
          <a:xfrm rot="2571606" flipV="1">
            <a:off x="2169027" y="4666967"/>
            <a:ext cx="1011471" cy="789901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29BED56F-3497-4BE1-85EC-EE3B53DDE15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59F5D5C9-DEE6-467D-AF15-F95C81CB0557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106">
            <a:extLst>
              <a:ext uri="{FF2B5EF4-FFF2-40B4-BE49-F238E27FC236}">
                <a16:creationId xmlns:a16="http://schemas.microsoft.com/office/drawing/2014/main" id="{402792EB-3012-4BA2-BE34-B82669641AE0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6611793" y="201979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01249" y="798559"/>
            <a:ext cx="7079378" cy="16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865FF-94FB-4FB0-AA24-1F9256878E53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95">
            <a:extLst>
              <a:ext uri="{FF2B5EF4-FFF2-40B4-BE49-F238E27FC236}">
                <a16:creationId xmlns:a16="http://schemas.microsoft.com/office/drawing/2014/main" id="{E70A8B40-6379-4FCC-9543-7FA7B767268E}"/>
              </a:ext>
            </a:extLst>
          </p:cNvPr>
          <p:cNvSpPr txBox="1"/>
          <p:nvPr/>
        </p:nvSpPr>
        <p:spPr>
          <a:xfrm>
            <a:off x="11555839" y="1027646"/>
            <a:ext cx="492443" cy="55281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rgbClr val="073027"/>
                </a:solidFill>
                <a:latin typeface="Montserrat" pitchFamily="2" charset="77"/>
              </a:rPr>
              <a:t>CONTEXTE GENERAL DU PROJET</a:t>
            </a:r>
            <a:endParaRPr lang="en-LT" sz="20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951E6-6460-452F-BD2B-C3F50B7299FD}"/>
              </a:ext>
            </a:extLst>
          </p:cNvPr>
          <p:cNvSpPr txBox="1"/>
          <p:nvPr/>
        </p:nvSpPr>
        <p:spPr>
          <a:xfrm>
            <a:off x="3855179" y="232757"/>
            <a:ext cx="569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Présentation du projet </a:t>
            </a:r>
            <a:endParaRPr lang="fr-FR" sz="6600" b="1" dirty="0">
              <a:solidFill>
                <a:schemeClr val="bg1"/>
              </a:solidFill>
            </a:endParaRPr>
          </a:p>
        </p:txBody>
      </p:sp>
      <p:grpSp>
        <p:nvGrpSpPr>
          <p:cNvPr id="73" name="!!lamp">
            <a:extLst>
              <a:ext uri="{FF2B5EF4-FFF2-40B4-BE49-F238E27FC236}">
                <a16:creationId xmlns:a16="http://schemas.microsoft.com/office/drawing/2014/main" id="{87D1AE91-B825-4D8D-B6F8-426D69DA860A}"/>
              </a:ext>
            </a:extLst>
          </p:cNvPr>
          <p:cNvGrpSpPr/>
          <p:nvPr/>
        </p:nvGrpSpPr>
        <p:grpSpPr>
          <a:xfrm>
            <a:off x="3514353" y="3927775"/>
            <a:ext cx="1050733" cy="1276034"/>
            <a:chOff x="5651500" y="2863849"/>
            <a:chExt cx="887355" cy="1114011"/>
          </a:xfrm>
          <a:solidFill>
            <a:srgbClr val="FFFF00"/>
          </a:solidFill>
        </p:grpSpPr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FE2C1633-6AE3-4050-8216-B9B69D74FE74}"/>
                </a:ext>
              </a:extLst>
            </p:cNvPr>
            <p:cNvSpPr/>
            <p:nvPr/>
          </p:nvSpPr>
          <p:spPr>
            <a:xfrm>
              <a:off x="5818376" y="3028309"/>
              <a:ext cx="555527" cy="949552"/>
            </a:xfrm>
            <a:custGeom>
              <a:avLst/>
              <a:gdLst>
                <a:gd name="connsiteX0" fmla="*/ 152752 w 555527"/>
                <a:gd name="connsiteY0" fmla="*/ 394768 h 949552"/>
                <a:gd name="connsiteX1" fmla="*/ 134073 w 555527"/>
                <a:gd name="connsiteY1" fmla="*/ 390120 h 949552"/>
                <a:gd name="connsiteX2" fmla="*/ 119257 w 555527"/>
                <a:gd name="connsiteY2" fmla="*/ 362955 h 949552"/>
                <a:gd name="connsiteX3" fmla="*/ 123008 w 555527"/>
                <a:gd name="connsiteY3" fmla="*/ 353111 h 949552"/>
                <a:gd name="connsiteX4" fmla="*/ 124061 w 555527"/>
                <a:gd name="connsiteY4" fmla="*/ 352935 h 949552"/>
                <a:gd name="connsiteX5" fmla="*/ 133081 w 555527"/>
                <a:gd name="connsiteY5" fmla="*/ 358019 h 949552"/>
                <a:gd name="connsiteX6" fmla="*/ 147746 w 555527"/>
                <a:gd name="connsiteY6" fmla="*/ 382616 h 949552"/>
                <a:gd name="connsiteX7" fmla="*/ 152751 w 555527"/>
                <a:gd name="connsiteY7" fmla="*/ 394778 h 949552"/>
                <a:gd name="connsiteX8" fmla="*/ 385106 w 555527"/>
                <a:gd name="connsiteY8" fmla="*/ 380488 h 949552"/>
                <a:gd name="connsiteX9" fmla="*/ 405128 w 555527"/>
                <a:gd name="connsiteY9" fmla="*/ 352177 h 949552"/>
                <a:gd name="connsiteX10" fmla="*/ 426291 w 555527"/>
                <a:gd name="connsiteY10" fmla="*/ 346420 h 949552"/>
                <a:gd name="connsiteX11" fmla="*/ 433190 w 555527"/>
                <a:gd name="connsiteY11" fmla="*/ 351479 h 949552"/>
                <a:gd name="connsiteX12" fmla="*/ 419015 w 555527"/>
                <a:gd name="connsiteY12" fmla="*/ 373971 h 949552"/>
                <a:gd name="connsiteX13" fmla="*/ 385106 w 555527"/>
                <a:gd name="connsiteY13" fmla="*/ 380488 h 949552"/>
                <a:gd name="connsiteX14" fmla="*/ 139693 w 555527"/>
                <a:gd name="connsiteY14" fmla="*/ 51424 h 949552"/>
                <a:gd name="connsiteX15" fmla="*/ 498185 w 555527"/>
                <a:gd name="connsiteY15" fmla="*/ 104344 h 949552"/>
                <a:gd name="connsiteX16" fmla="*/ 502375 w 555527"/>
                <a:gd name="connsiteY16" fmla="*/ 409696 h 949552"/>
                <a:gd name="connsiteX17" fmla="*/ 457653 w 555527"/>
                <a:gd name="connsiteY17" fmla="*/ 470093 h 949552"/>
                <a:gd name="connsiteX18" fmla="*/ 441482 w 555527"/>
                <a:gd name="connsiteY18" fmla="*/ 489183 h 949552"/>
                <a:gd name="connsiteX19" fmla="*/ 399784 w 555527"/>
                <a:gd name="connsiteY19" fmla="*/ 587536 h 949552"/>
                <a:gd name="connsiteX20" fmla="*/ 392595 w 555527"/>
                <a:gd name="connsiteY20" fmla="*/ 625566 h 949552"/>
                <a:gd name="connsiteX21" fmla="*/ 331377 w 555527"/>
                <a:gd name="connsiteY21" fmla="*/ 772753 h 949552"/>
                <a:gd name="connsiteX22" fmla="*/ 330172 w 555527"/>
                <a:gd name="connsiteY22" fmla="*/ 774409 h 949552"/>
                <a:gd name="connsiteX23" fmla="*/ 304856 w 555527"/>
                <a:gd name="connsiteY23" fmla="*/ 780453 h 949552"/>
                <a:gd name="connsiteX24" fmla="*/ 374981 w 555527"/>
                <a:gd name="connsiteY24" fmla="*/ 411689 h 949552"/>
                <a:gd name="connsiteX25" fmla="*/ 380990 w 555527"/>
                <a:gd name="connsiteY25" fmla="*/ 391415 h 949552"/>
                <a:gd name="connsiteX26" fmla="*/ 424094 w 555527"/>
                <a:gd name="connsiteY26" fmla="*/ 384076 h 949552"/>
                <a:gd name="connsiteX27" fmla="*/ 443413 w 555527"/>
                <a:gd name="connsiteY27" fmla="*/ 346556 h 949552"/>
                <a:gd name="connsiteX28" fmla="*/ 428761 w 555527"/>
                <a:gd name="connsiteY28" fmla="*/ 335391 h 949552"/>
                <a:gd name="connsiteX29" fmla="*/ 398014 w 555527"/>
                <a:gd name="connsiteY29" fmla="*/ 343391 h 949552"/>
                <a:gd name="connsiteX30" fmla="*/ 373526 w 555527"/>
                <a:gd name="connsiteY30" fmla="*/ 378780 h 949552"/>
                <a:gd name="connsiteX31" fmla="*/ 346856 w 555527"/>
                <a:gd name="connsiteY31" fmla="*/ 365833 h 949552"/>
                <a:gd name="connsiteX32" fmla="*/ 333320 w 555527"/>
                <a:gd name="connsiteY32" fmla="*/ 350382 h 949552"/>
                <a:gd name="connsiteX33" fmla="*/ 357670 w 555527"/>
                <a:gd name="connsiteY33" fmla="*/ 305722 h 949552"/>
                <a:gd name="connsiteX34" fmla="*/ 353154 w 555527"/>
                <a:gd name="connsiteY34" fmla="*/ 278832 h 949552"/>
                <a:gd name="connsiteX35" fmla="*/ 340810 w 555527"/>
                <a:gd name="connsiteY35" fmla="*/ 271057 h 949552"/>
                <a:gd name="connsiteX36" fmla="*/ 314102 w 555527"/>
                <a:gd name="connsiteY36" fmla="*/ 293984 h 949552"/>
                <a:gd name="connsiteX37" fmla="*/ 319120 w 555527"/>
                <a:gd name="connsiteY37" fmla="*/ 347890 h 949552"/>
                <a:gd name="connsiteX38" fmla="*/ 279930 w 555527"/>
                <a:gd name="connsiteY38" fmla="*/ 362157 h 949552"/>
                <a:gd name="connsiteX39" fmla="*/ 279574 w 555527"/>
                <a:gd name="connsiteY39" fmla="*/ 362157 h 949552"/>
                <a:gd name="connsiteX40" fmla="*/ 238804 w 555527"/>
                <a:gd name="connsiteY40" fmla="*/ 344737 h 949552"/>
                <a:gd name="connsiteX41" fmla="*/ 249090 w 555527"/>
                <a:gd name="connsiteY41" fmla="*/ 318843 h 949552"/>
                <a:gd name="connsiteX42" fmla="*/ 245051 w 555527"/>
                <a:gd name="connsiteY42" fmla="*/ 287430 h 949552"/>
                <a:gd name="connsiteX43" fmla="*/ 225745 w 555527"/>
                <a:gd name="connsiteY43" fmla="*/ 281723 h 949552"/>
                <a:gd name="connsiteX44" fmla="*/ 209072 w 555527"/>
                <a:gd name="connsiteY44" fmla="*/ 292900 h 949552"/>
                <a:gd name="connsiteX45" fmla="*/ 214065 w 555527"/>
                <a:gd name="connsiteY45" fmla="*/ 327616 h 949552"/>
                <a:gd name="connsiteX46" fmla="*/ 224954 w 555527"/>
                <a:gd name="connsiteY46" fmla="*/ 346444 h 949552"/>
                <a:gd name="connsiteX47" fmla="*/ 183908 w 555527"/>
                <a:gd name="connsiteY47" fmla="*/ 387752 h 949552"/>
                <a:gd name="connsiteX48" fmla="*/ 164702 w 555527"/>
                <a:gd name="connsiteY48" fmla="*/ 394069 h 949552"/>
                <a:gd name="connsiteX49" fmla="*/ 158242 w 555527"/>
                <a:gd name="connsiteY49" fmla="*/ 378281 h 949552"/>
                <a:gd name="connsiteX50" fmla="*/ 140767 w 555527"/>
                <a:gd name="connsiteY50" fmla="*/ 349696 h 949552"/>
                <a:gd name="connsiteX51" fmla="*/ 118613 w 555527"/>
                <a:gd name="connsiteY51" fmla="*/ 342706 h 949552"/>
                <a:gd name="connsiteX52" fmla="*/ 107887 w 555527"/>
                <a:gd name="connsiteY52" fmla="*/ 362618 h 949552"/>
                <a:gd name="connsiteX53" fmla="*/ 129063 w 555527"/>
                <a:gd name="connsiteY53" fmla="*/ 400237 h 949552"/>
                <a:gd name="connsiteX54" fmla="*/ 157288 w 555527"/>
                <a:gd name="connsiteY54" fmla="*/ 406081 h 949552"/>
                <a:gd name="connsiteX55" fmla="*/ 252491 w 555527"/>
                <a:gd name="connsiteY55" fmla="*/ 779768 h 949552"/>
                <a:gd name="connsiteX56" fmla="*/ 221957 w 555527"/>
                <a:gd name="connsiteY56" fmla="*/ 775120 h 949552"/>
                <a:gd name="connsiteX57" fmla="*/ 220751 w 555527"/>
                <a:gd name="connsiteY57" fmla="*/ 772803 h 949552"/>
                <a:gd name="connsiteX58" fmla="*/ 162632 w 555527"/>
                <a:gd name="connsiteY58" fmla="*/ 632008 h 949552"/>
                <a:gd name="connsiteX59" fmla="*/ 147929 w 555527"/>
                <a:gd name="connsiteY59" fmla="*/ 567275 h 949552"/>
                <a:gd name="connsiteX60" fmla="*/ 86974 w 555527"/>
                <a:gd name="connsiteY60" fmla="*/ 467676 h 949552"/>
                <a:gd name="connsiteX61" fmla="*/ 35064 w 555527"/>
                <a:gd name="connsiteY61" fmla="*/ 391466 h 949552"/>
                <a:gd name="connsiteX62" fmla="*/ 139687 w 555527"/>
                <a:gd name="connsiteY62" fmla="*/ 51424 h 949552"/>
                <a:gd name="connsiteX63" fmla="*/ 325055 w 555527"/>
                <a:gd name="connsiteY63" fmla="*/ 297026 h 949552"/>
                <a:gd name="connsiteX64" fmla="*/ 338051 w 555527"/>
                <a:gd name="connsiteY64" fmla="*/ 282135 h 949552"/>
                <a:gd name="connsiteX65" fmla="*/ 339068 w 555527"/>
                <a:gd name="connsiteY65" fmla="*/ 282241 h 949552"/>
                <a:gd name="connsiteX66" fmla="*/ 343885 w 555527"/>
                <a:gd name="connsiteY66" fmla="*/ 285367 h 949552"/>
                <a:gd name="connsiteX67" fmla="*/ 346506 w 555527"/>
                <a:gd name="connsiteY67" fmla="*/ 303647 h 949552"/>
                <a:gd name="connsiteX68" fmla="*/ 327915 w 555527"/>
                <a:gd name="connsiteY68" fmla="*/ 339858 h 949552"/>
                <a:gd name="connsiteX69" fmla="*/ 325056 w 555527"/>
                <a:gd name="connsiteY69" fmla="*/ 297042 h 949552"/>
                <a:gd name="connsiteX70" fmla="*/ 230831 w 555527"/>
                <a:gd name="connsiteY70" fmla="*/ 335255 h 949552"/>
                <a:gd name="connsiteX71" fmla="*/ 224683 w 555527"/>
                <a:gd name="connsiteY71" fmla="*/ 323580 h 949552"/>
                <a:gd name="connsiteX72" fmla="*/ 219239 w 555527"/>
                <a:gd name="connsiteY72" fmla="*/ 297960 h 949552"/>
                <a:gd name="connsiteX73" fmla="*/ 227469 w 555527"/>
                <a:gd name="connsiteY73" fmla="*/ 292876 h 949552"/>
                <a:gd name="connsiteX74" fmla="*/ 229688 w 555527"/>
                <a:gd name="connsiteY74" fmla="*/ 292699 h 949552"/>
                <a:gd name="connsiteX75" fmla="*/ 236876 w 555527"/>
                <a:gd name="connsiteY75" fmla="*/ 295278 h 949552"/>
                <a:gd name="connsiteX76" fmla="*/ 238181 w 555527"/>
                <a:gd name="connsiteY76" fmla="*/ 315726 h 949552"/>
                <a:gd name="connsiteX77" fmla="*/ 230829 w 555527"/>
                <a:gd name="connsiteY77" fmla="*/ 335252 h 949552"/>
                <a:gd name="connsiteX78" fmla="*/ 233078 w 555527"/>
                <a:gd name="connsiteY78" fmla="*/ 355030 h 949552"/>
                <a:gd name="connsiteX79" fmla="*/ 280033 w 555527"/>
                <a:gd name="connsiteY79" fmla="*/ 373435 h 949552"/>
                <a:gd name="connsiteX80" fmla="*/ 324642 w 555527"/>
                <a:gd name="connsiteY80" fmla="*/ 357797 h 949552"/>
                <a:gd name="connsiteX81" fmla="*/ 339621 w 555527"/>
                <a:gd name="connsiteY81" fmla="*/ 374544 h 949552"/>
                <a:gd name="connsiteX82" fmla="*/ 369640 w 555527"/>
                <a:gd name="connsiteY82" fmla="*/ 389397 h 949552"/>
                <a:gd name="connsiteX83" fmla="*/ 364020 w 555527"/>
                <a:gd name="connsiteY83" fmla="*/ 408749 h 949552"/>
                <a:gd name="connsiteX84" fmla="*/ 293456 w 555527"/>
                <a:gd name="connsiteY84" fmla="*/ 781301 h 949552"/>
                <a:gd name="connsiteX85" fmla="*/ 286368 w 555527"/>
                <a:gd name="connsiteY85" fmla="*/ 781823 h 949552"/>
                <a:gd name="connsiteX86" fmla="*/ 264152 w 555527"/>
                <a:gd name="connsiteY86" fmla="*/ 780926 h 949552"/>
                <a:gd name="connsiteX87" fmla="*/ 168974 w 555527"/>
                <a:gd name="connsiteY87" fmla="*/ 404761 h 949552"/>
                <a:gd name="connsiteX88" fmla="*/ 189071 w 555527"/>
                <a:gd name="connsiteY88" fmla="*/ 397808 h 949552"/>
                <a:gd name="connsiteX89" fmla="*/ 233078 w 555527"/>
                <a:gd name="connsiteY89" fmla="*/ 355030 h 949552"/>
                <a:gd name="connsiteX90" fmla="*/ 356932 w 555527"/>
                <a:gd name="connsiteY90" fmla="*/ 775893 h 949552"/>
                <a:gd name="connsiteX91" fmla="*/ 291587 w 555527"/>
                <a:gd name="connsiteY91" fmla="*/ 799033 h 949552"/>
                <a:gd name="connsiteX92" fmla="*/ 286193 w 555527"/>
                <a:gd name="connsiteY92" fmla="*/ 804964 h 949552"/>
                <a:gd name="connsiteX93" fmla="*/ 291863 w 555527"/>
                <a:gd name="connsiteY93" fmla="*/ 810310 h 949552"/>
                <a:gd name="connsiteX94" fmla="*/ 292147 w 555527"/>
                <a:gd name="connsiteY94" fmla="*/ 810310 h 949552"/>
                <a:gd name="connsiteX95" fmla="*/ 353291 w 555527"/>
                <a:gd name="connsiteY95" fmla="*/ 791731 h 949552"/>
                <a:gd name="connsiteX96" fmla="*/ 346818 w 555527"/>
                <a:gd name="connsiteY96" fmla="*/ 799593 h 949552"/>
                <a:gd name="connsiteX97" fmla="*/ 310663 w 555527"/>
                <a:gd name="connsiteY97" fmla="*/ 812316 h 949552"/>
                <a:gd name="connsiteX98" fmla="*/ 240036 w 555527"/>
                <a:gd name="connsiteY98" fmla="*/ 812976 h 949552"/>
                <a:gd name="connsiteX99" fmla="*/ 209703 w 555527"/>
                <a:gd name="connsiteY99" fmla="*/ 801974 h 949552"/>
                <a:gd name="connsiteX100" fmla="*/ 204510 w 555527"/>
                <a:gd name="connsiteY100" fmla="*/ 786983 h 949552"/>
                <a:gd name="connsiteX101" fmla="*/ 205552 w 555527"/>
                <a:gd name="connsiteY101" fmla="*/ 783033 h 949552"/>
                <a:gd name="connsiteX102" fmla="*/ 212275 w 555527"/>
                <a:gd name="connsiteY102" fmla="*/ 784902 h 949552"/>
                <a:gd name="connsiteX103" fmla="*/ 283329 w 555527"/>
                <a:gd name="connsiteY103" fmla="*/ 793126 h 949552"/>
                <a:gd name="connsiteX104" fmla="*/ 286540 w 555527"/>
                <a:gd name="connsiteY104" fmla="*/ 793100 h 949552"/>
                <a:gd name="connsiteX105" fmla="*/ 356703 w 555527"/>
                <a:gd name="connsiteY105" fmla="*/ 774559 h 949552"/>
                <a:gd name="connsiteX106" fmla="*/ 356916 w 555527"/>
                <a:gd name="connsiteY106" fmla="*/ 775891 h 949552"/>
                <a:gd name="connsiteX107" fmla="*/ 359290 w 555527"/>
                <a:gd name="connsiteY107" fmla="*/ 802908 h 949552"/>
                <a:gd name="connsiteX108" fmla="*/ 359667 w 555527"/>
                <a:gd name="connsiteY108" fmla="*/ 810908 h 949552"/>
                <a:gd name="connsiteX109" fmla="*/ 356442 w 555527"/>
                <a:gd name="connsiteY109" fmla="*/ 812116 h 949552"/>
                <a:gd name="connsiteX110" fmla="*/ 284096 w 555527"/>
                <a:gd name="connsiteY110" fmla="*/ 832975 h 949552"/>
                <a:gd name="connsiteX111" fmla="*/ 277698 w 555527"/>
                <a:gd name="connsiteY111" fmla="*/ 837810 h 949552"/>
                <a:gd name="connsiteX112" fmla="*/ 282566 w 555527"/>
                <a:gd name="connsiteY112" fmla="*/ 844165 h 949552"/>
                <a:gd name="connsiteX113" fmla="*/ 296089 w 555527"/>
                <a:gd name="connsiteY113" fmla="*/ 845062 h 949552"/>
                <a:gd name="connsiteX114" fmla="*/ 352729 w 555527"/>
                <a:gd name="connsiteY114" fmla="*/ 828639 h 949552"/>
                <a:gd name="connsiteX115" fmla="*/ 347573 w 555527"/>
                <a:gd name="connsiteY115" fmla="*/ 834445 h 949552"/>
                <a:gd name="connsiteX116" fmla="*/ 306689 w 555527"/>
                <a:gd name="connsiteY116" fmla="*/ 849336 h 949552"/>
                <a:gd name="connsiteX117" fmla="*/ 249723 w 555527"/>
                <a:gd name="connsiteY117" fmla="*/ 846793 h 949552"/>
                <a:gd name="connsiteX118" fmla="*/ 218826 w 555527"/>
                <a:gd name="connsiteY118" fmla="*/ 836974 h 949552"/>
                <a:gd name="connsiteX119" fmla="*/ 210772 w 555527"/>
                <a:gd name="connsiteY119" fmla="*/ 816613 h 949552"/>
                <a:gd name="connsiteX120" fmla="*/ 238734 w 555527"/>
                <a:gd name="connsiteY120" fmla="*/ 824177 h 949552"/>
                <a:gd name="connsiteX121" fmla="*/ 272730 w 555527"/>
                <a:gd name="connsiteY121" fmla="*/ 826119 h 949552"/>
                <a:gd name="connsiteX122" fmla="*/ 312172 w 555527"/>
                <a:gd name="connsiteY122" fmla="*/ 823502 h 949552"/>
                <a:gd name="connsiteX123" fmla="*/ 354146 w 555527"/>
                <a:gd name="connsiteY123" fmla="*/ 808238 h 949552"/>
                <a:gd name="connsiteX124" fmla="*/ 359290 w 555527"/>
                <a:gd name="connsiteY124" fmla="*/ 802904 h 949552"/>
                <a:gd name="connsiteX125" fmla="*/ 345717 w 555527"/>
                <a:gd name="connsiteY125" fmla="*/ 866047 h 949552"/>
                <a:gd name="connsiteX126" fmla="*/ 285590 w 555527"/>
                <a:gd name="connsiteY126" fmla="*/ 875367 h 949552"/>
                <a:gd name="connsiteX127" fmla="*/ 279129 w 555527"/>
                <a:gd name="connsiteY127" fmla="*/ 880115 h 949552"/>
                <a:gd name="connsiteX128" fmla="*/ 283909 w 555527"/>
                <a:gd name="connsiteY128" fmla="*/ 886532 h 949552"/>
                <a:gd name="connsiteX129" fmla="*/ 300543 w 555527"/>
                <a:gd name="connsiteY129" fmla="*/ 887740 h 949552"/>
                <a:gd name="connsiteX130" fmla="*/ 335769 w 555527"/>
                <a:gd name="connsiteY130" fmla="*/ 882008 h 949552"/>
                <a:gd name="connsiteX131" fmla="*/ 311081 w 555527"/>
                <a:gd name="connsiteY131" fmla="*/ 895341 h 949552"/>
                <a:gd name="connsiteX132" fmla="*/ 269884 w 555527"/>
                <a:gd name="connsiteY132" fmla="*/ 900862 h 949552"/>
                <a:gd name="connsiteX133" fmla="*/ 229389 w 555527"/>
                <a:gd name="connsiteY133" fmla="*/ 886133 h 949552"/>
                <a:gd name="connsiteX134" fmla="*/ 223355 w 555527"/>
                <a:gd name="connsiteY134" fmla="*/ 852152 h 949552"/>
                <a:gd name="connsiteX135" fmla="*/ 248231 w 555527"/>
                <a:gd name="connsiteY135" fmla="*/ 857984 h 949552"/>
                <a:gd name="connsiteX136" fmla="*/ 290808 w 555527"/>
                <a:gd name="connsiteY136" fmla="*/ 861325 h 949552"/>
                <a:gd name="connsiteX137" fmla="*/ 307756 w 555527"/>
                <a:gd name="connsiteY137" fmla="*/ 860577 h 949552"/>
                <a:gd name="connsiteX138" fmla="*/ 345127 w 555527"/>
                <a:gd name="connsiteY138" fmla="*/ 849885 h 949552"/>
                <a:gd name="connsiteX139" fmla="*/ 345717 w 555527"/>
                <a:gd name="connsiteY139" fmla="*/ 866047 h 949552"/>
                <a:gd name="connsiteX140" fmla="*/ 298636 w 555527"/>
                <a:gd name="connsiteY140" fmla="*/ 935204 h 949552"/>
                <a:gd name="connsiteX141" fmla="*/ 258468 w 555527"/>
                <a:gd name="connsiteY141" fmla="*/ 929273 h 949552"/>
                <a:gd name="connsiteX142" fmla="*/ 249059 w 555527"/>
                <a:gd name="connsiteY142" fmla="*/ 908899 h 949552"/>
                <a:gd name="connsiteX143" fmla="*/ 269394 w 555527"/>
                <a:gd name="connsiteY143" fmla="*/ 912138 h 949552"/>
                <a:gd name="connsiteX144" fmla="*/ 275027 w 555527"/>
                <a:gd name="connsiteY144" fmla="*/ 912244 h 949552"/>
                <a:gd name="connsiteX145" fmla="*/ 314581 w 555527"/>
                <a:gd name="connsiteY145" fmla="*/ 906076 h 949552"/>
                <a:gd name="connsiteX146" fmla="*/ 321782 w 555527"/>
                <a:gd name="connsiteY146" fmla="*/ 903321 h 949552"/>
                <a:gd name="connsiteX147" fmla="*/ 298636 w 555527"/>
                <a:gd name="connsiteY147" fmla="*/ 935196 h 949552"/>
                <a:gd name="connsiteX148" fmla="*/ 24683 w 555527"/>
                <a:gd name="connsiteY148" fmla="*/ 396064 h 949552"/>
                <a:gd name="connsiteX149" fmla="*/ 78149 w 555527"/>
                <a:gd name="connsiteY149" fmla="*/ 474791 h 949552"/>
                <a:gd name="connsiteX150" fmla="*/ 137009 w 555527"/>
                <a:gd name="connsiteY150" fmla="*/ 570415 h 949552"/>
                <a:gd name="connsiteX151" fmla="*/ 151499 w 555527"/>
                <a:gd name="connsiteY151" fmla="*/ 634139 h 949552"/>
                <a:gd name="connsiteX152" fmla="*/ 200047 w 555527"/>
                <a:gd name="connsiteY152" fmla="*/ 765426 h 949552"/>
                <a:gd name="connsiteX153" fmla="*/ 198653 w 555527"/>
                <a:gd name="connsiteY153" fmla="*/ 767644 h 949552"/>
                <a:gd name="connsiteX154" fmla="*/ 197899 w 555527"/>
                <a:gd name="connsiteY154" fmla="*/ 774049 h 949552"/>
                <a:gd name="connsiteX155" fmla="*/ 193207 w 555527"/>
                <a:gd name="connsiteY155" fmla="*/ 785775 h 949552"/>
                <a:gd name="connsiteX156" fmla="*/ 201436 w 555527"/>
                <a:gd name="connsiteY156" fmla="*/ 809662 h 949552"/>
                <a:gd name="connsiteX157" fmla="*/ 211811 w 555527"/>
                <a:gd name="connsiteY157" fmla="*/ 845873 h 949552"/>
                <a:gd name="connsiteX158" fmla="*/ 213379 w 555527"/>
                <a:gd name="connsiteY158" fmla="*/ 846833 h 949552"/>
                <a:gd name="connsiteX159" fmla="*/ 221307 w 555527"/>
                <a:gd name="connsiteY159" fmla="*/ 894085 h 949552"/>
                <a:gd name="connsiteX160" fmla="*/ 238143 w 555527"/>
                <a:gd name="connsiteY160" fmla="*/ 905113 h 949552"/>
                <a:gd name="connsiteX161" fmla="*/ 251139 w 555527"/>
                <a:gd name="connsiteY161" fmla="*/ 937897 h 949552"/>
                <a:gd name="connsiteX162" fmla="*/ 283718 w 555527"/>
                <a:gd name="connsiteY162" fmla="*/ 949460 h 949552"/>
                <a:gd name="connsiteX163" fmla="*/ 303124 w 555527"/>
                <a:gd name="connsiteY163" fmla="*/ 945573 h 949552"/>
                <a:gd name="connsiteX164" fmla="*/ 333282 w 555527"/>
                <a:gd name="connsiteY164" fmla="*/ 902820 h 949552"/>
                <a:gd name="connsiteX165" fmla="*/ 331675 w 555527"/>
                <a:gd name="connsiteY165" fmla="*/ 898596 h 949552"/>
                <a:gd name="connsiteX166" fmla="*/ 349978 w 555527"/>
                <a:gd name="connsiteY166" fmla="*/ 883294 h 949552"/>
                <a:gd name="connsiteX167" fmla="*/ 358107 w 555527"/>
                <a:gd name="connsiteY167" fmla="*/ 862297 h 949552"/>
                <a:gd name="connsiteX168" fmla="*/ 354732 w 555527"/>
                <a:gd name="connsiteY168" fmla="*/ 843170 h 949552"/>
                <a:gd name="connsiteX169" fmla="*/ 355120 w 555527"/>
                <a:gd name="connsiteY169" fmla="*/ 842888 h 949552"/>
                <a:gd name="connsiteX170" fmla="*/ 367978 w 555527"/>
                <a:gd name="connsiteY170" fmla="*/ 793406 h 949552"/>
                <a:gd name="connsiteX171" fmla="*/ 366008 w 555527"/>
                <a:gd name="connsiteY171" fmla="*/ 791213 h 949552"/>
                <a:gd name="connsiteX172" fmla="*/ 364579 w 555527"/>
                <a:gd name="connsiteY172" fmla="*/ 763712 h 949552"/>
                <a:gd name="connsiteX173" fmla="*/ 356813 w 555527"/>
                <a:gd name="connsiteY173" fmla="*/ 761730 h 949552"/>
                <a:gd name="connsiteX174" fmla="*/ 403781 w 555527"/>
                <a:gd name="connsiteY174" fmla="*/ 627502 h 949552"/>
                <a:gd name="connsiteX175" fmla="*/ 410881 w 555527"/>
                <a:gd name="connsiteY175" fmla="*/ 589871 h 949552"/>
                <a:gd name="connsiteX176" fmla="*/ 450285 w 555527"/>
                <a:gd name="connsiteY176" fmla="*/ 496328 h 949552"/>
                <a:gd name="connsiteX177" fmla="*/ 466279 w 555527"/>
                <a:gd name="connsiteY177" fmla="*/ 477413 h 949552"/>
                <a:gd name="connsiteX178" fmla="*/ 512381 w 555527"/>
                <a:gd name="connsiteY178" fmla="*/ 415034 h 949552"/>
                <a:gd name="connsiteX179" fmla="*/ 507189 w 555527"/>
                <a:gd name="connsiteY179" fmla="*/ 97472 h 949552"/>
                <a:gd name="connsiteX180" fmla="*/ 133781 w 555527"/>
                <a:gd name="connsiteY180" fmla="*/ 41773 h 949552"/>
                <a:gd name="connsiteX181" fmla="*/ 24679 w 555527"/>
                <a:gd name="connsiteY181" fmla="*/ 396057 h 94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55527" h="949552">
                  <a:moveTo>
                    <a:pt x="152752" y="394768"/>
                  </a:moveTo>
                  <a:cubicBezTo>
                    <a:pt x="146116" y="394450"/>
                    <a:pt x="139756" y="392899"/>
                    <a:pt x="134073" y="390120"/>
                  </a:cubicBezTo>
                  <a:cubicBezTo>
                    <a:pt x="123485" y="384936"/>
                    <a:pt x="118969" y="372401"/>
                    <a:pt x="119257" y="362955"/>
                  </a:cubicBezTo>
                  <a:cubicBezTo>
                    <a:pt x="119435" y="357199"/>
                    <a:pt x="121316" y="353822"/>
                    <a:pt x="123008" y="353111"/>
                  </a:cubicBezTo>
                  <a:cubicBezTo>
                    <a:pt x="123293" y="352970"/>
                    <a:pt x="123648" y="352935"/>
                    <a:pt x="124061" y="352935"/>
                  </a:cubicBezTo>
                  <a:cubicBezTo>
                    <a:pt x="125917" y="352935"/>
                    <a:pt x="128978" y="354256"/>
                    <a:pt x="133081" y="358019"/>
                  </a:cubicBezTo>
                  <a:cubicBezTo>
                    <a:pt x="139667" y="364038"/>
                    <a:pt x="143618" y="372710"/>
                    <a:pt x="147746" y="382616"/>
                  </a:cubicBezTo>
                  <a:cubicBezTo>
                    <a:pt x="149438" y="386654"/>
                    <a:pt x="151095" y="390716"/>
                    <a:pt x="152751" y="394778"/>
                  </a:cubicBezTo>
                  <a:close/>
                  <a:moveTo>
                    <a:pt x="385106" y="380488"/>
                  </a:moveTo>
                  <a:cubicBezTo>
                    <a:pt x="389911" y="369149"/>
                    <a:pt x="396083" y="359429"/>
                    <a:pt x="405128" y="352177"/>
                  </a:cubicBezTo>
                  <a:cubicBezTo>
                    <a:pt x="411074" y="347429"/>
                    <a:pt x="419955" y="345012"/>
                    <a:pt x="426291" y="346420"/>
                  </a:cubicBezTo>
                  <a:cubicBezTo>
                    <a:pt x="429616" y="347155"/>
                    <a:pt x="431886" y="348825"/>
                    <a:pt x="433190" y="351479"/>
                  </a:cubicBezTo>
                  <a:cubicBezTo>
                    <a:pt x="437155" y="359603"/>
                    <a:pt x="427508" y="369759"/>
                    <a:pt x="419015" y="373971"/>
                  </a:cubicBezTo>
                  <a:cubicBezTo>
                    <a:pt x="408615" y="379142"/>
                    <a:pt x="396685" y="381248"/>
                    <a:pt x="385106" y="380488"/>
                  </a:cubicBezTo>
                  <a:close/>
                  <a:moveTo>
                    <a:pt x="139693" y="51424"/>
                  </a:moveTo>
                  <a:cubicBezTo>
                    <a:pt x="244354" y="-11740"/>
                    <a:pt x="413357" y="-5547"/>
                    <a:pt x="498185" y="104344"/>
                  </a:cubicBezTo>
                  <a:cubicBezTo>
                    <a:pt x="567143" y="193700"/>
                    <a:pt x="549982" y="322084"/>
                    <a:pt x="502375" y="409696"/>
                  </a:cubicBezTo>
                  <a:cubicBezTo>
                    <a:pt x="490031" y="432424"/>
                    <a:pt x="474300" y="450717"/>
                    <a:pt x="457653" y="470093"/>
                  </a:cubicBezTo>
                  <a:cubicBezTo>
                    <a:pt x="452271" y="476348"/>
                    <a:pt x="446864" y="482654"/>
                    <a:pt x="441482" y="489183"/>
                  </a:cubicBezTo>
                  <a:cubicBezTo>
                    <a:pt x="416807" y="519188"/>
                    <a:pt x="406558" y="555736"/>
                    <a:pt x="399784" y="587536"/>
                  </a:cubicBezTo>
                  <a:cubicBezTo>
                    <a:pt x="397113" y="600009"/>
                    <a:pt x="394853" y="612756"/>
                    <a:pt x="392595" y="625566"/>
                  </a:cubicBezTo>
                  <a:cubicBezTo>
                    <a:pt x="383137" y="679110"/>
                    <a:pt x="373352" y="734461"/>
                    <a:pt x="331377" y="772753"/>
                  </a:cubicBezTo>
                  <a:cubicBezTo>
                    <a:pt x="330851" y="773226"/>
                    <a:pt x="330474" y="773813"/>
                    <a:pt x="330172" y="774409"/>
                  </a:cubicBezTo>
                  <a:cubicBezTo>
                    <a:pt x="322268" y="777101"/>
                    <a:pt x="313914" y="779281"/>
                    <a:pt x="304856" y="780453"/>
                  </a:cubicBezTo>
                  <a:cubicBezTo>
                    <a:pt x="309272" y="654736"/>
                    <a:pt x="342641" y="531188"/>
                    <a:pt x="374981" y="411689"/>
                  </a:cubicBezTo>
                  <a:cubicBezTo>
                    <a:pt x="376902" y="404623"/>
                    <a:pt x="378820" y="397820"/>
                    <a:pt x="380990" y="391415"/>
                  </a:cubicBezTo>
                  <a:cubicBezTo>
                    <a:pt x="395693" y="392948"/>
                    <a:pt x="410885" y="390631"/>
                    <a:pt x="424094" y="384076"/>
                  </a:cubicBezTo>
                  <a:cubicBezTo>
                    <a:pt x="438998" y="376687"/>
                    <a:pt x="450288" y="360625"/>
                    <a:pt x="443413" y="346556"/>
                  </a:cubicBezTo>
                  <a:cubicBezTo>
                    <a:pt x="440579" y="340762"/>
                    <a:pt x="435510" y="336899"/>
                    <a:pt x="428761" y="335391"/>
                  </a:cubicBezTo>
                  <a:cubicBezTo>
                    <a:pt x="419001" y="333247"/>
                    <a:pt x="406644" y="336462"/>
                    <a:pt x="398014" y="343391"/>
                  </a:cubicBezTo>
                  <a:cubicBezTo>
                    <a:pt x="386359" y="352712"/>
                    <a:pt x="378858" y="365609"/>
                    <a:pt x="373526" y="378780"/>
                  </a:cubicBezTo>
                  <a:cubicBezTo>
                    <a:pt x="363767" y="376487"/>
                    <a:pt x="354533" y="372138"/>
                    <a:pt x="346856" y="365833"/>
                  </a:cubicBezTo>
                  <a:cubicBezTo>
                    <a:pt x="341524" y="361472"/>
                    <a:pt x="336971" y="356213"/>
                    <a:pt x="333320" y="350382"/>
                  </a:cubicBezTo>
                  <a:cubicBezTo>
                    <a:pt x="345489" y="338532"/>
                    <a:pt x="354408" y="322968"/>
                    <a:pt x="357670" y="305722"/>
                  </a:cubicBezTo>
                  <a:cubicBezTo>
                    <a:pt x="359149" y="297872"/>
                    <a:pt x="358747" y="286682"/>
                    <a:pt x="353154" y="278832"/>
                  </a:cubicBezTo>
                  <a:cubicBezTo>
                    <a:pt x="350092" y="274520"/>
                    <a:pt x="345828" y="271842"/>
                    <a:pt x="340810" y="271057"/>
                  </a:cubicBezTo>
                  <a:cubicBezTo>
                    <a:pt x="327399" y="269050"/>
                    <a:pt x="317614" y="281499"/>
                    <a:pt x="314102" y="293984"/>
                  </a:cubicBezTo>
                  <a:cubicBezTo>
                    <a:pt x="309134" y="311691"/>
                    <a:pt x="311292" y="331167"/>
                    <a:pt x="319120" y="347890"/>
                  </a:cubicBezTo>
                  <a:cubicBezTo>
                    <a:pt x="307754" y="356712"/>
                    <a:pt x="294055" y="362045"/>
                    <a:pt x="279930" y="362157"/>
                  </a:cubicBezTo>
                  <a:cubicBezTo>
                    <a:pt x="279823" y="362157"/>
                    <a:pt x="279681" y="362157"/>
                    <a:pt x="279574" y="362157"/>
                  </a:cubicBezTo>
                  <a:cubicBezTo>
                    <a:pt x="264658" y="362157"/>
                    <a:pt x="249805" y="355466"/>
                    <a:pt x="238804" y="344737"/>
                  </a:cubicBezTo>
                  <a:cubicBezTo>
                    <a:pt x="243295" y="335903"/>
                    <a:pt x="246719" y="327030"/>
                    <a:pt x="249090" y="318843"/>
                  </a:cubicBezTo>
                  <a:cubicBezTo>
                    <a:pt x="253117" y="304888"/>
                    <a:pt x="251761" y="294321"/>
                    <a:pt x="245051" y="287430"/>
                  </a:cubicBezTo>
                  <a:cubicBezTo>
                    <a:pt x="240459" y="282720"/>
                    <a:pt x="233246" y="280564"/>
                    <a:pt x="225745" y="281723"/>
                  </a:cubicBezTo>
                  <a:cubicBezTo>
                    <a:pt x="218268" y="282857"/>
                    <a:pt x="212045" y="287031"/>
                    <a:pt x="209072" y="292900"/>
                  </a:cubicBezTo>
                  <a:cubicBezTo>
                    <a:pt x="204883" y="301212"/>
                    <a:pt x="209250" y="315118"/>
                    <a:pt x="214065" y="327616"/>
                  </a:cubicBezTo>
                  <a:cubicBezTo>
                    <a:pt x="216725" y="334482"/>
                    <a:pt x="220438" y="340812"/>
                    <a:pt x="224954" y="346444"/>
                  </a:cubicBezTo>
                  <a:cubicBezTo>
                    <a:pt x="214203" y="364824"/>
                    <a:pt x="199601" y="379814"/>
                    <a:pt x="183908" y="387752"/>
                  </a:cubicBezTo>
                  <a:cubicBezTo>
                    <a:pt x="177648" y="390917"/>
                    <a:pt x="171150" y="393023"/>
                    <a:pt x="164702" y="394069"/>
                  </a:cubicBezTo>
                  <a:cubicBezTo>
                    <a:pt x="162568" y="388798"/>
                    <a:pt x="160425" y="383528"/>
                    <a:pt x="158242" y="378281"/>
                  </a:cubicBezTo>
                  <a:cubicBezTo>
                    <a:pt x="153601" y="367129"/>
                    <a:pt x="149059" y="357285"/>
                    <a:pt x="140767" y="349696"/>
                  </a:cubicBezTo>
                  <a:cubicBezTo>
                    <a:pt x="130669" y="340463"/>
                    <a:pt x="123129" y="340812"/>
                    <a:pt x="118613" y="342706"/>
                  </a:cubicBezTo>
                  <a:cubicBezTo>
                    <a:pt x="112190" y="345383"/>
                    <a:pt x="108188" y="352836"/>
                    <a:pt x="107887" y="362618"/>
                  </a:cubicBezTo>
                  <a:cubicBezTo>
                    <a:pt x="107499" y="375989"/>
                    <a:pt x="113883" y="392811"/>
                    <a:pt x="129063" y="400237"/>
                  </a:cubicBezTo>
                  <a:cubicBezTo>
                    <a:pt x="137581" y="404424"/>
                    <a:pt x="147391" y="406430"/>
                    <a:pt x="157288" y="406081"/>
                  </a:cubicBezTo>
                  <a:cubicBezTo>
                    <a:pt x="203340" y="522378"/>
                    <a:pt x="235292" y="647958"/>
                    <a:pt x="252491" y="779768"/>
                  </a:cubicBezTo>
                  <a:cubicBezTo>
                    <a:pt x="242242" y="778521"/>
                    <a:pt x="232043" y="776864"/>
                    <a:pt x="221957" y="775120"/>
                  </a:cubicBezTo>
                  <a:cubicBezTo>
                    <a:pt x="221743" y="774286"/>
                    <a:pt x="221381" y="773474"/>
                    <a:pt x="220751" y="772803"/>
                  </a:cubicBezTo>
                  <a:cubicBezTo>
                    <a:pt x="181486" y="729477"/>
                    <a:pt x="172341" y="682138"/>
                    <a:pt x="162632" y="632008"/>
                  </a:cubicBezTo>
                  <a:cubicBezTo>
                    <a:pt x="158592" y="611087"/>
                    <a:pt x="154415" y="589455"/>
                    <a:pt x="147929" y="567275"/>
                  </a:cubicBezTo>
                  <a:cubicBezTo>
                    <a:pt x="136601" y="528472"/>
                    <a:pt x="111361" y="497569"/>
                    <a:pt x="86974" y="467676"/>
                  </a:cubicBezTo>
                  <a:cubicBezTo>
                    <a:pt x="67630" y="444000"/>
                    <a:pt x="47646" y="419490"/>
                    <a:pt x="35064" y="391466"/>
                  </a:cubicBezTo>
                  <a:cubicBezTo>
                    <a:pt x="-20635" y="267257"/>
                    <a:pt x="24338" y="121067"/>
                    <a:pt x="139687" y="51424"/>
                  </a:cubicBezTo>
                  <a:close/>
                  <a:moveTo>
                    <a:pt x="325055" y="297026"/>
                  </a:moveTo>
                  <a:cubicBezTo>
                    <a:pt x="327149" y="289574"/>
                    <a:pt x="332318" y="282135"/>
                    <a:pt x="338051" y="282135"/>
                  </a:cubicBezTo>
                  <a:cubicBezTo>
                    <a:pt x="338407" y="282135"/>
                    <a:pt x="338730" y="282160"/>
                    <a:pt x="339068" y="282241"/>
                  </a:cubicBezTo>
                  <a:cubicBezTo>
                    <a:pt x="341049" y="282523"/>
                    <a:pt x="342581" y="283537"/>
                    <a:pt x="343885" y="285367"/>
                  </a:cubicBezTo>
                  <a:cubicBezTo>
                    <a:pt x="346708" y="289342"/>
                    <a:pt x="347799" y="296868"/>
                    <a:pt x="346506" y="303647"/>
                  </a:cubicBezTo>
                  <a:cubicBezTo>
                    <a:pt x="343896" y="317416"/>
                    <a:pt x="337173" y="329952"/>
                    <a:pt x="327915" y="339858"/>
                  </a:cubicBezTo>
                  <a:cubicBezTo>
                    <a:pt x="322407" y="326325"/>
                    <a:pt x="321115" y="311036"/>
                    <a:pt x="325056" y="297042"/>
                  </a:cubicBezTo>
                  <a:close/>
                  <a:moveTo>
                    <a:pt x="230831" y="335255"/>
                  </a:moveTo>
                  <a:cubicBezTo>
                    <a:pt x="228359" y="331617"/>
                    <a:pt x="226290" y="327704"/>
                    <a:pt x="224683" y="323580"/>
                  </a:cubicBezTo>
                  <a:cubicBezTo>
                    <a:pt x="217495" y="304950"/>
                    <a:pt x="218486" y="299455"/>
                    <a:pt x="219239" y="297960"/>
                  </a:cubicBezTo>
                  <a:cubicBezTo>
                    <a:pt x="220544" y="295406"/>
                    <a:pt x="223680" y="293461"/>
                    <a:pt x="227469" y="292876"/>
                  </a:cubicBezTo>
                  <a:cubicBezTo>
                    <a:pt x="228223" y="292770"/>
                    <a:pt x="228962" y="292699"/>
                    <a:pt x="229688" y="292699"/>
                  </a:cubicBezTo>
                  <a:cubicBezTo>
                    <a:pt x="232621" y="292699"/>
                    <a:pt x="235257" y="293621"/>
                    <a:pt x="236876" y="295278"/>
                  </a:cubicBezTo>
                  <a:cubicBezTo>
                    <a:pt x="241467" y="299988"/>
                    <a:pt x="240111" y="308997"/>
                    <a:pt x="238181" y="315726"/>
                  </a:cubicBezTo>
                  <a:cubicBezTo>
                    <a:pt x="236225" y="322430"/>
                    <a:pt x="233752" y="328972"/>
                    <a:pt x="230829" y="335252"/>
                  </a:cubicBezTo>
                  <a:close/>
                  <a:moveTo>
                    <a:pt x="233078" y="355030"/>
                  </a:moveTo>
                  <a:cubicBezTo>
                    <a:pt x="245962" y="366631"/>
                    <a:pt x="262483" y="373772"/>
                    <a:pt x="280033" y="373435"/>
                  </a:cubicBezTo>
                  <a:cubicBezTo>
                    <a:pt x="296040" y="373294"/>
                    <a:pt x="311621" y="367491"/>
                    <a:pt x="324642" y="357797"/>
                  </a:cubicBezTo>
                  <a:cubicBezTo>
                    <a:pt x="328757" y="364089"/>
                    <a:pt x="333800" y="369771"/>
                    <a:pt x="339621" y="374544"/>
                  </a:cubicBezTo>
                  <a:cubicBezTo>
                    <a:pt x="348314" y="381659"/>
                    <a:pt x="358676" y="386656"/>
                    <a:pt x="369640" y="389397"/>
                  </a:cubicBezTo>
                  <a:cubicBezTo>
                    <a:pt x="367421" y="396176"/>
                    <a:pt x="365626" y="402793"/>
                    <a:pt x="364020" y="408749"/>
                  </a:cubicBezTo>
                  <a:cubicBezTo>
                    <a:pt x="331404" y="529269"/>
                    <a:pt x="297734" y="653852"/>
                    <a:pt x="293456" y="781301"/>
                  </a:cubicBezTo>
                  <a:cubicBezTo>
                    <a:pt x="291073" y="781442"/>
                    <a:pt x="288802" y="781788"/>
                    <a:pt x="286368" y="781823"/>
                  </a:cubicBezTo>
                  <a:cubicBezTo>
                    <a:pt x="278967" y="781965"/>
                    <a:pt x="271553" y="781541"/>
                    <a:pt x="264152" y="780926"/>
                  </a:cubicBezTo>
                  <a:cubicBezTo>
                    <a:pt x="247053" y="648294"/>
                    <a:pt x="215101" y="521917"/>
                    <a:pt x="168974" y="404761"/>
                  </a:cubicBezTo>
                  <a:cubicBezTo>
                    <a:pt x="175761" y="403426"/>
                    <a:pt x="182535" y="401109"/>
                    <a:pt x="189071" y="397808"/>
                  </a:cubicBezTo>
                  <a:cubicBezTo>
                    <a:pt x="207926" y="388275"/>
                    <a:pt x="222578" y="372213"/>
                    <a:pt x="233078" y="355030"/>
                  </a:cubicBezTo>
                  <a:close/>
                  <a:moveTo>
                    <a:pt x="356932" y="775893"/>
                  </a:moveTo>
                  <a:cubicBezTo>
                    <a:pt x="338078" y="789612"/>
                    <a:pt x="314933" y="797837"/>
                    <a:pt x="291587" y="799033"/>
                  </a:cubicBezTo>
                  <a:cubicBezTo>
                    <a:pt x="288440" y="799209"/>
                    <a:pt x="286030" y="801848"/>
                    <a:pt x="286193" y="804964"/>
                  </a:cubicBezTo>
                  <a:cubicBezTo>
                    <a:pt x="286371" y="807980"/>
                    <a:pt x="288863" y="810310"/>
                    <a:pt x="291863" y="810310"/>
                  </a:cubicBezTo>
                  <a:cubicBezTo>
                    <a:pt x="291969" y="810310"/>
                    <a:pt x="292076" y="810310"/>
                    <a:pt x="292147" y="810310"/>
                  </a:cubicBezTo>
                  <a:cubicBezTo>
                    <a:pt x="313574" y="809215"/>
                    <a:pt x="334812" y="802659"/>
                    <a:pt x="353291" y="791731"/>
                  </a:cubicBezTo>
                  <a:cubicBezTo>
                    <a:pt x="351534" y="794747"/>
                    <a:pt x="349339" y="797488"/>
                    <a:pt x="346818" y="799593"/>
                  </a:cubicBezTo>
                  <a:cubicBezTo>
                    <a:pt x="336920" y="807868"/>
                    <a:pt x="322982" y="810671"/>
                    <a:pt x="310663" y="812316"/>
                  </a:cubicBezTo>
                  <a:cubicBezTo>
                    <a:pt x="287280" y="815442"/>
                    <a:pt x="263507" y="815668"/>
                    <a:pt x="240036" y="812976"/>
                  </a:cubicBezTo>
                  <a:cubicBezTo>
                    <a:pt x="229223" y="811719"/>
                    <a:pt x="217142" y="809451"/>
                    <a:pt x="209703" y="801974"/>
                  </a:cubicBezTo>
                  <a:cubicBezTo>
                    <a:pt x="206027" y="798285"/>
                    <a:pt x="203932" y="792267"/>
                    <a:pt x="204510" y="786983"/>
                  </a:cubicBezTo>
                  <a:cubicBezTo>
                    <a:pt x="204652" y="785786"/>
                    <a:pt x="204947" y="784390"/>
                    <a:pt x="205552" y="783033"/>
                  </a:cubicBezTo>
                  <a:cubicBezTo>
                    <a:pt x="207998" y="784079"/>
                    <a:pt x="210469" y="784580"/>
                    <a:pt x="212275" y="784902"/>
                  </a:cubicBezTo>
                  <a:cubicBezTo>
                    <a:pt x="235383" y="788952"/>
                    <a:pt x="259218" y="793126"/>
                    <a:pt x="283329" y="793126"/>
                  </a:cubicBezTo>
                  <a:cubicBezTo>
                    <a:pt x="284396" y="793126"/>
                    <a:pt x="285473" y="793126"/>
                    <a:pt x="286540" y="793100"/>
                  </a:cubicBezTo>
                  <a:cubicBezTo>
                    <a:pt x="313700" y="792677"/>
                    <a:pt x="337773" y="786160"/>
                    <a:pt x="356703" y="774559"/>
                  </a:cubicBezTo>
                  <a:cubicBezTo>
                    <a:pt x="356810" y="774993"/>
                    <a:pt x="356881" y="775442"/>
                    <a:pt x="356916" y="775891"/>
                  </a:cubicBezTo>
                  <a:close/>
                  <a:moveTo>
                    <a:pt x="359290" y="802908"/>
                  </a:moveTo>
                  <a:cubicBezTo>
                    <a:pt x="359880" y="805536"/>
                    <a:pt x="359916" y="808229"/>
                    <a:pt x="359667" y="810908"/>
                  </a:cubicBezTo>
                  <a:cubicBezTo>
                    <a:pt x="358536" y="810978"/>
                    <a:pt x="357395" y="811317"/>
                    <a:pt x="356442" y="812116"/>
                  </a:cubicBezTo>
                  <a:cubicBezTo>
                    <a:pt x="336696" y="828626"/>
                    <a:pt x="309600" y="836414"/>
                    <a:pt x="284096" y="832975"/>
                  </a:cubicBezTo>
                  <a:cubicBezTo>
                    <a:pt x="281024" y="832590"/>
                    <a:pt x="278125" y="834720"/>
                    <a:pt x="277698" y="837810"/>
                  </a:cubicBezTo>
                  <a:cubicBezTo>
                    <a:pt x="277286" y="840900"/>
                    <a:pt x="279465" y="843741"/>
                    <a:pt x="282566" y="844165"/>
                  </a:cubicBezTo>
                  <a:cubicBezTo>
                    <a:pt x="287044" y="844762"/>
                    <a:pt x="291573" y="845062"/>
                    <a:pt x="296089" y="845062"/>
                  </a:cubicBezTo>
                  <a:cubicBezTo>
                    <a:pt x="315997" y="845062"/>
                    <a:pt x="335906" y="839230"/>
                    <a:pt x="352729" y="828639"/>
                  </a:cubicBezTo>
                  <a:cubicBezTo>
                    <a:pt x="351161" y="830793"/>
                    <a:pt x="349443" y="832801"/>
                    <a:pt x="347573" y="834445"/>
                  </a:cubicBezTo>
                  <a:cubicBezTo>
                    <a:pt x="338265" y="842657"/>
                    <a:pt x="324503" y="847679"/>
                    <a:pt x="306689" y="849336"/>
                  </a:cubicBezTo>
                  <a:cubicBezTo>
                    <a:pt x="287270" y="851141"/>
                    <a:pt x="267850" y="849159"/>
                    <a:pt x="249723" y="846793"/>
                  </a:cubicBezTo>
                  <a:cubicBezTo>
                    <a:pt x="238120" y="845249"/>
                    <a:pt x="227030" y="843352"/>
                    <a:pt x="218826" y="836974"/>
                  </a:cubicBezTo>
                  <a:cubicBezTo>
                    <a:pt x="212817" y="832313"/>
                    <a:pt x="208790" y="823566"/>
                    <a:pt x="210772" y="816613"/>
                  </a:cubicBezTo>
                  <a:cubicBezTo>
                    <a:pt x="219403" y="821285"/>
                    <a:pt x="229476" y="823117"/>
                    <a:pt x="238734" y="824177"/>
                  </a:cubicBezTo>
                  <a:cubicBezTo>
                    <a:pt x="250025" y="825473"/>
                    <a:pt x="261377" y="826119"/>
                    <a:pt x="272730" y="826119"/>
                  </a:cubicBezTo>
                  <a:cubicBezTo>
                    <a:pt x="285915" y="826119"/>
                    <a:pt x="299099" y="825247"/>
                    <a:pt x="312172" y="823502"/>
                  </a:cubicBezTo>
                  <a:cubicBezTo>
                    <a:pt x="326121" y="821644"/>
                    <a:pt x="342016" y="818368"/>
                    <a:pt x="354146" y="808238"/>
                  </a:cubicBezTo>
                  <a:cubicBezTo>
                    <a:pt x="356002" y="806680"/>
                    <a:pt x="357695" y="804847"/>
                    <a:pt x="359290" y="802904"/>
                  </a:cubicBezTo>
                  <a:close/>
                  <a:moveTo>
                    <a:pt x="345717" y="866047"/>
                  </a:moveTo>
                  <a:cubicBezTo>
                    <a:pt x="327150" y="875043"/>
                    <a:pt x="306000" y="878383"/>
                    <a:pt x="285590" y="875367"/>
                  </a:cubicBezTo>
                  <a:cubicBezTo>
                    <a:pt x="282517" y="874943"/>
                    <a:pt x="279593" y="877013"/>
                    <a:pt x="279129" y="880115"/>
                  </a:cubicBezTo>
                  <a:cubicBezTo>
                    <a:pt x="278663" y="883191"/>
                    <a:pt x="280811" y="886059"/>
                    <a:pt x="283909" y="886532"/>
                  </a:cubicBezTo>
                  <a:cubicBezTo>
                    <a:pt x="289428" y="887341"/>
                    <a:pt x="294998" y="887740"/>
                    <a:pt x="300543" y="887740"/>
                  </a:cubicBezTo>
                  <a:cubicBezTo>
                    <a:pt x="312511" y="887740"/>
                    <a:pt x="324390" y="885660"/>
                    <a:pt x="335769" y="882008"/>
                  </a:cubicBezTo>
                  <a:cubicBezTo>
                    <a:pt x="329735" y="887503"/>
                    <a:pt x="321505" y="892002"/>
                    <a:pt x="311081" y="895341"/>
                  </a:cubicBezTo>
                  <a:cubicBezTo>
                    <a:pt x="297745" y="899603"/>
                    <a:pt x="283946" y="901447"/>
                    <a:pt x="269884" y="900862"/>
                  </a:cubicBezTo>
                  <a:cubicBezTo>
                    <a:pt x="257590" y="900325"/>
                    <a:pt x="240566" y="897347"/>
                    <a:pt x="229389" y="886133"/>
                  </a:cubicBezTo>
                  <a:cubicBezTo>
                    <a:pt x="220947" y="877684"/>
                    <a:pt x="217007" y="862619"/>
                    <a:pt x="223355" y="852152"/>
                  </a:cubicBezTo>
                  <a:cubicBezTo>
                    <a:pt x="231271" y="855317"/>
                    <a:pt x="239839" y="856875"/>
                    <a:pt x="248231" y="857984"/>
                  </a:cubicBezTo>
                  <a:cubicBezTo>
                    <a:pt x="261817" y="859768"/>
                    <a:pt x="276156" y="861325"/>
                    <a:pt x="290808" y="861325"/>
                  </a:cubicBezTo>
                  <a:cubicBezTo>
                    <a:pt x="296416" y="861325"/>
                    <a:pt x="302086" y="861113"/>
                    <a:pt x="307756" y="860577"/>
                  </a:cubicBezTo>
                  <a:cubicBezTo>
                    <a:pt x="322622" y="859192"/>
                    <a:pt x="335091" y="855567"/>
                    <a:pt x="345127" y="849885"/>
                  </a:cubicBezTo>
                  <a:cubicBezTo>
                    <a:pt x="347133" y="854733"/>
                    <a:pt x="347271" y="860390"/>
                    <a:pt x="345717" y="866047"/>
                  </a:cubicBezTo>
                  <a:close/>
                  <a:moveTo>
                    <a:pt x="298636" y="935204"/>
                  </a:moveTo>
                  <a:cubicBezTo>
                    <a:pt x="285502" y="940799"/>
                    <a:pt x="269394" y="938432"/>
                    <a:pt x="258468" y="929273"/>
                  </a:cubicBezTo>
                  <a:cubicBezTo>
                    <a:pt x="252647" y="924400"/>
                    <a:pt x="248093" y="916201"/>
                    <a:pt x="249059" y="908899"/>
                  </a:cubicBezTo>
                  <a:cubicBezTo>
                    <a:pt x="255344" y="910581"/>
                    <a:pt x="262006" y="911813"/>
                    <a:pt x="269394" y="912138"/>
                  </a:cubicBezTo>
                  <a:cubicBezTo>
                    <a:pt x="271265" y="912209"/>
                    <a:pt x="273158" y="912244"/>
                    <a:pt x="275027" y="912244"/>
                  </a:cubicBezTo>
                  <a:cubicBezTo>
                    <a:pt x="288450" y="912244"/>
                    <a:pt x="301722" y="910174"/>
                    <a:pt x="314581" y="906076"/>
                  </a:cubicBezTo>
                  <a:cubicBezTo>
                    <a:pt x="317141" y="905267"/>
                    <a:pt x="319423" y="904268"/>
                    <a:pt x="321782" y="903321"/>
                  </a:cubicBezTo>
                  <a:cubicBezTo>
                    <a:pt x="320526" y="917028"/>
                    <a:pt x="311395" y="929750"/>
                    <a:pt x="298636" y="935196"/>
                  </a:cubicBezTo>
                  <a:close/>
                  <a:moveTo>
                    <a:pt x="24683" y="396064"/>
                  </a:moveTo>
                  <a:cubicBezTo>
                    <a:pt x="37881" y="425446"/>
                    <a:pt x="58353" y="450530"/>
                    <a:pt x="78149" y="474791"/>
                  </a:cubicBezTo>
                  <a:cubicBezTo>
                    <a:pt x="102938" y="505145"/>
                    <a:pt x="126334" y="533805"/>
                    <a:pt x="137009" y="570415"/>
                  </a:cubicBezTo>
                  <a:cubicBezTo>
                    <a:pt x="143344" y="592097"/>
                    <a:pt x="147484" y="613467"/>
                    <a:pt x="151499" y="634139"/>
                  </a:cubicBezTo>
                  <a:cubicBezTo>
                    <a:pt x="160405" y="680269"/>
                    <a:pt x="168948" y="724093"/>
                    <a:pt x="200047" y="765426"/>
                  </a:cubicBezTo>
                  <a:cubicBezTo>
                    <a:pt x="199506" y="766086"/>
                    <a:pt x="199044" y="766821"/>
                    <a:pt x="198653" y="767644"/>
                  </a:cubicBezTo>
                  <a:cubicBezTo>
                    <a:pt x="197750" y="769661"/>
                    <a:pt x="197547" y="771906"/>
                    <a:pt x="197899" y="774049"/>
                  </a:cubicBezTo>
                  <a:cubicBezTo>
                    <a:pt x="195389" y="777302"/>
                    <a:pt x="193696" y="781251"/>
                    <a:pt x="193207" y="785775"/>
                  </a:cubicBezTo>
                  <a:cubicBezTo>
                    <a:pt x="192279" y="794410"/>
                    <a:pt x="195451" y="803519"/>
                    <a:pt x="201436" y="809662"/>
                  </a:cubicBezTo>
                  <a:cubicBezTo>
                    <a:pt x="195164" y="822222"/>
                    <a:pt x="201411" y="837786"/>
                    <a:pt x="211811" y="845873"/>
                  </a:cubicBezTo>
                  <a:cubicBezTo>
                    <a:pt x="212313" y="846258"/>
                    <a:pt x="212878" y="846470"/>
                    <a:pt x="213379" y="846833"/>
                  </a:cubicBezTo>
                  <a:cubicBezTo>
                    <a:pt x="204385" y="862198"/>
                    <a:pt x="209880" y="882634"/>
                    <a:pt x="221307" y="894085"/>
                  </a:cubicBezTo>
                  <a:cubicBezTo>
                    <a:pt x="225887" y="898670"/>
                    <a:pt x="231670" y="902222"/>
                    <a:pt x="238143" y="905113"/>
                  </a:cubicBezTo>
                  <a:cubicBezTo>
                    <a:pt x="235369" y="917200"/>
                    <a:pt x="242019" y="930259"/>
                    <a:pt x="251139" y="937897"/>
                  </a:cubicBezTo>
                  <a:cubicBezTo>
                    <a:pt x="260159" y="945461"/>
                    <a:pt x="271951" y="949460"/>
                    <a:pt x="283718" y="949460"/>
                  </a:cubicBezTo>
                  <a:cubicBezTo>
                    <a:pt x="290367" y="949460"/>
                    <a:pt x="297003" y="948189"/>
                    <a:pt x="303124" y="945573"/>
                  </a:cubicBezTo>
                  <a:cubicBezTo>
                    <a:pt x="320098" y="938321"/>
                    <a:pt x="332216" y="921137"/>
                    <a:pt x="333282" y="902820"/>
                  </a:cubicBezTo>
                  <a:cubicBezTo>
                    <a:pt x="333389" y="901174"/>
                    <a:pt x="332731" y="899694"/>
                    <a:pt x="331675" y="898596"/>
                  </a:cubicBezTo>
                  <a:cubicBezTo>
                    <a:pt x="333481" y="900478"/>
                    <a:pt x="348623" y="885263"/>
                    <a:pt x="349978" y="883294"/>
                  </a:cubicBezTo>
                  <a:cubicBezTo>
                    <a:pt x="353929" y="877487"/>
                    <a:pt x="356965" y="869238"/>
                    <a:pt x="358107" y="862297"/>
                  </a:cubicBezTo>
                  <a:cubicBezTo>
                    <a:pt x="358462" y="860252"/>
                    <a:pt x="355386" y="842609"/>
                    <a:pt x="354732" y="843170"/>
                  </a:cubicBezTo>
                  <a:cubicBezTo>
                    <a:pt x="354874" y="843064"/>
                    <a:pt x="354981" y="842994"/>
                    <a:pt x="355120" y="842888"/>
                  </a:cubicBezTo>
                  <a:cubicBezTo>
                    <a:pt x="367778" y="831698"/>
                    <a:pt x="376271" y="811112"/>
                    <a:pt x="367978" y="793406"/>
                  </a:cubicBezTo>
                  <a:cubicBezTo>
                    <a:pt x="367527" y="792445"/>
                    <a:pt x="366822" y="791760"/>
                    <a:pt x="366008" y="791213"/>
                  </a:cubicBezTo>
                  <a:cubicBezTo>
                    <a:pt x="369394" y="782291"/>
                    <a:pt x="369696" y="772285"/>
                    <a:pt x="364579" y="763712"/>
                  </a:cubicBezTo>
                  <a:cubicBezTo>
                    <a:pt x="363000" y="761020"/>
                    <a:pt x="359498" y="760147"/>
                    <a:pt x="356813" y="761730"/>
                  </a:cubicBezTo>
                  <a:cubicBezTo>
                    <a:pt x="386795" y="723127"/>
                    <a:pt x="395464" y="674654"/>
                    <a:pt x="403781" y="627502"/>
                  </a:cubicBezTo>
                  <a:cubicBezTo>
                    <a:pt x="406039" y="614830"/>
                    <a:pt x="408247" y="602220"/>
                    <a:pt x="410881" y="589871"/>
                  </a:cubicBezTo>
                  <a:cubicBezTo>
                    <a:pt x="417379" y="559404"/>
                    <a:pt x="427139" y="524452"/>
                    <a:pt x="450285" y="496328"/>
                  </a:cubicBezTo>
                  <a:cubicBezTo>
                    <a:pt x="455604" y="489848"/>
                    <a:pt x="460973" y="483606"/>
                    <a:pt x="466279" y="477413"/>
                  </a:cubicBezTo>
                  <a:cubicBezTo>
                    <a:pt x="483340" y="457575"/>
                    <a:pt x="499460" y="438834"/>
                    <a:pt x="512381" y="415034"/>
                  </a:cubicBezTo>
                  <a:cubicBezTo>
                    <a:pt x="561720" y="324246"/>
                    <a:pt x="579258" y="190841"/>
                    <a:pt x="507189" y="97472"/>
                  </a:cubicBezTo>
                  <a:cubicBezTo>
                    <a:pt x="418673" y="-17242"/>
                    <a:pt x="242644" y="-23958"/>
                    <a:pt x="133781" y="41773"/>
                  </a:cubicBezTo>
                  <a:cubicBezTo>
                    <a:pt x="13564" y="114357"/>
                    <a:pt x="-33341" y="266665"/>
                    <a:pt x="24679" y="39605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FDB7D94C-7777-41EC-90EE-AFC89943448A}"/>
                </a:ext>
              </a:extLst>
            </p:cNvPr>
            <p:cNvSpPr/>
            <p:nvPr/>
          </p:nvSpPr>
          <p:spPr>
            <a:xfrm>
              <a:off x="5859545" y="3128279"/>
              <a:ext cx="142589" cy="204679"/>
            </a:xfrm>
            <a:custGeom>
              <a:avLst/>
              <a:gdLst>
                <a:gd name="connsiteX0" fmla="*/ 69207 w 142589"/>
                <a:gd name="connsiteY0" fmla="*/ 32523 h 204679"/>
                <a:gd name="connsiteX1" fmla="*/ 97684 w 142589"/>
                <a:gd name="connsiteY1" fmla="*/ 11352 h 204679"/>
                <a:gd name="connsiteX2" fmla="*/ 127753 w 142589"/>
                <a:gd name="connsiteY2" fmla="*/ 23626 h 204679"/>
                <a:gd name="connsiteX3" fmla="*/ 33065 w 142589"/>
                <a:gd name="connsiteY3" fmla="*/ 192233 h 204679"/>
                <a:gd name="connsiteX4" fmla="*/ 11501 w 142589"/>
                <a:gd name="connsiteY4" fmla="*/ 187959 h 204679"/>
                <a:gd name="connsiteX5" fmla="*/ 69207 w 142589"/>
                <a:gd name="connsiteY5" fmla="*/ 32523 h 204679"/>
                <a:gd name="connsiteX6" fmla="*/ 4488 w 142589"/>
                <a:gd name="connsiteY6" fmla="*/ 198077 h 204679"/>
                <a:gd name="connsiteX7" fmla="*/ 36816 w 142589"/>
                <a:gd name="connsiteY7" fmla="*/ 204482 h 204679"/>
                <a:gd name="connsiteX8" fmla="*/ 37933 w 142589"/>
                <a:gd name="connsiteY8" fmla="*/ 204588 h 204679"/>
                <a:gd name="connsiteX9" fmla="*/ 41268 w 142589"/>
                <a:gd name="connsiteY9" fmla="*/ 203503 h 204679"/>
                <a:gd name="connsiteX10" fmla="*/ 43576 w 142589"/>
                <a:gd name="connsiteY10" fmla="*/ 199591 h 204679"/>
                <a:gd name="connsiteX11" fmla="*/ 140309 w 142589"/>
                <a:gd name="connsiteY11" fmla="*/ 28067 h 204679"/>
                <a:gd name="connsiteX12" fmla="*/ 142492 w 142589"/>
                <a:gd name="connsiteY12" fmla="*/ 23706 h 204679"/>
                <a:gd name="connsiteX13" fmla="*/ 140433 w 142589"/>
                <a:gd name="connsiteY13" fmla="*/ 19282 h 204679"/>
                <a:gd name="connsiteX14" fmla="*/ 96401 w 142589"/>
                <a:gd name="connsiteY14" fmla="*/ 130 h 204679"/>
                <a:gd name="connsiteX15" fmla="*/ 60185 w 142589"/>
                <a:gd name="connsiteY15" fmla="*/ 25675 h 204679"/>
                <a:gd name="connsiteX16" fmla="*/ -93 w 142589"/>
                <a:gd name="connsiteY16" fmla="*/ 192312 h 204679"/>
                <a:gd name="connsiteX17" fmla="*/ 4486 w 142589"/>
                <a:gd name="connsiteY17" fmla="*/ 198070 h 20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589" h="204679">
                  <a:moveTo>
                    <a:pt x="69207" y="32523"/>
                  </a:moveTo>
                  <a:cubicBezTo>
                    <a:pt x="76244" y="23364"/>
                    <a:pt x="85804" y="12686"/>
                    <a:pt x="97684" y="11352"/>
                  </a:cubicBezTo>
                  <a:cubicBezTo>
                    <a:pt x="108221" y="10131"/>
                    <a:pt x="118232" y="16262"/>
                    <a:pt x="127753" y="23626"/>
                  </a:cubicBezTo>
                  <a:cubicBezTo>
                    <a:pt x="76445" y="65868"/>
                    <a:pt x="42298" y="126664"/>
                    <a:pt x="33065" y="192233"/>
                  </a:cubicBezTo>
                  <a:lnTo>
                    <a:pt x="11501" y="187959"/>
                  </a:lnTo>
                  <a:cubicBezTo>
                    <a:pt x="14687" y="132060"/>
                    <a:pt x="35098" y="77046"/>
                    <a:pt x="69207" y="32523"/>
                  </a:cubicBezTo>
                  <a:close/>
                  <a:moveTo>
                    <a:pt x="4488" y="198077"/>
                  </a:moveTo>
                  <a:lnTo>
                    <a:pt x="36816" y="204482"/>
                  </a:lnTo>
                  <a:cubicBezTo>
                    <a:pt x="37193" y="204552"/>
                    <a:pt x="37570" y="204588"/>
                    <a:pt x="37933" y="204588"/>
                  </a:cubicBezTo>
                  <a:cubicBezTo>
                    <a:pt x="39124" y="204588"/>
                    <a:pt x="40305" y="204213"/>
                    <a:pt x="41268" y="203503"/>
                  </a:cubicBezTo>
                  <a:cubicBezTo>
                    <a:pt x="42548" y="202581"/>
                    <a:pt x="43388" y="201161"/>
                    <a:pt x="43576" y="199591"/>
                  </a:cubicBezTo>
                  <a:cubicBezTo>
                    <a:pt x="51404" y="132364"/>
                    <a:pt x="86680" y="69836"/>
                    <a:pt x="140309" y="28067"/>
                  </a:cubicBezTo>
                  <a:cubicBezTo>
                    <a:pt x="141664" y="27022"/>
                    <a:pt x="142467" y="25414"/>
                    <a:pt x="142492" y="23706"/>
                  </a:cubicBezTo>
                  <a:cubicBezTo>
                    <a:pt x="142504" y="21999"/>
                    <a:pt x="141753" y="20366"/>
                    <a:pt x="140433" y="19282"/>
                  </a:cubicBezTo>
                  <a:cubicBezTo>
                    <a:pt x="127525" y="8653"/>
                    <a:pt x="113261" y="-1752"/>
                    <a:pt x="96401" y="130"/>
                  </a:cubicBezTo>
                  <a:cubicBezTo>
                    <a:pt x="80256" y="1950"/>
                    <a:pt x="68564" y="14734"/>
                    <a:pt x="60185" y="25675"/>
                  </a:cubicBezTo>
                  <a:cubicBezTo>
                    <a:pt x="23667" y="73312"/>
                    <a:pt x="2253" y="132488"/>
                    <a:pt x="-93" y="192312"/>
                  </a:cubicBezTo>
                  <a:cubicBezTo>
                    <a:pt x="-200" y="195078"/>
                    <a:pt x="1738" y="197521"/>
                    <a:pt x="4486" y="19807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 dirty="0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9D2B1FE6-40E2-4EA6-A879-EDD581C108BC}"/>
                </a:ext>
              </a:extLst>
            </p:cNvPr>
            <p:cNvSpPr/>
            <p:nvPr/>
          </p:nvSpPr>
          <p:spPr>
            <a:xfrm>
              <a:off x="5651500" y="3281988"/>
              <a:ext cx="127873" cy="59002"/>
            </a:xfrm>
            <a:custGeom>
              <a:avLst/>
              <a:gdLst>
                <a:gd name="connsiteX0" fmla="*/ 12156 w 127873"/>
                <a:gd name="connsiteY0" fmla="*/ 29839 h 59002"/>
                <a:gd name="connsiteX1" fmla="*/ 33545 w 127873"/>
                <a:gd name="connsiteY1" fmla="*/ 12493 h 59002"/>
                <a:gd name="connsiteX2" fmla="*/ 45613 w 127873"/>
                <a:gd name="connsiteY2" fmla="*/ 11197 h 59002"/>
                <a:gd name="connsiteX3" fmla="*/ 89507 w 127873"/>
                <a:gd name="connsiteY3" fmla="*/ 22399 h 59002"/>
                <a:gd name="connsiteX4" fmla="*/ 103632 w 127873"/>
                <a:gd name="connsiteY4" fmla="*/ 27658 h 59002"/>
                <a:gd name="connsiteX5" fmla="*/ 45061 w 127873"/>
                <a:gd name="connsiteY5" fmla="*/ 44418 h 59002"/>
                <a:gd name="connsiteX6" fmla="*/ 28025 w 127873"/>
                <a:gd name="connsiteY6" fmla="*/ 47621 h 59002"/>
                <a:gd name="connsiteX7" fmla="*/ 28025 w 127873"/>
                <a:gd name="connsiteY7" fmla="*/ 53266 h 59002"/>
                <a:gd name="connsiteX8" fmla="*/ 27197 w 127873"/>
                <a:gd name="connsiteY8" fmla="*/ 47609 h 59002"/>
                <a:gd name="connsiteX9" fmla="*/ 14025 w 127873"/>
                <a:gd name="connsiteY9" fmla="*/ 41889 h 59002"/>
                <a:gd name="connsiteX10" fmla="*/ 12156 w 127873"/>
                <a:gd name="connsiteY10" fmla="*/ 29840 h 59002"/>
                <a:gd name="connsiteX11" fmla="*/ 26858 w 127873"/>
                <a:gd name="connsiteY11" fmla="*/ 58885 h 59002"/>
                <a:gd name="connsiteX12" fmla="*/ 28025 w 127873"/>
                <a:gd name="connsiteY12" fmla="*/ 58910 h 59002"/>
                <a:gd name="connsiteX13" fmla="*/ 48009 w 127873"/>
                <a:gd name="connsiteY13" fmla="*/ 55321 h 59002"/>
                <a:gd name="connsiteX14" fmla="*/ 108011 w 127873"/>
                <a:gd name="connsiteY14" fmla="*/ 38101 h 59002"/>
                <a:gd name="connsiteX15" fmla="*/ 124143 w 127873"/>
                <a:gd name="connsiteY15" fmla="*/ 32306 h 59002"/>
                <a:gd name="connsiteX16" fmla="*/ 127756 w 127873"/>
                <a:gd name="connsiteY16" fmla="*/ 26562 h 59002"/>
                <a:gd name="connsiteX17" fmla="*/ 123240 w 127873"/>
                <a:gd name="connsiteY17" fmla="*/ 21503 h 59002"/>
                <a:gd name="connsiteX18" fmla="*/ 93634 w 127873"/>
                <a:gd name="connsiteY18" fmla="*/ 11883 h 59002"/>
                <a:gd name="connsiteX19" fmla="*/ 45613 w 127873"/>
                <a:gd name="connsiteY19" fmla="*/ -92 h 59002"/>
                <a:gd name="connsiteX20" fmla="*/ 31086 w 127873"/>
                <a:gd name="connsiteY20" fmla="*/ 1466 h 59002"/>
                <a:gd name="connsiteX21" fmla="*/ 1505 w 127873"/>
                <a:gd name="connsiteY21" fmla="*/ 25926 h 59002"/>
                <a:gd name="connsiteX22" fmla="*/ 4917 w 127873"/>
                <a:gd name="connsiteY22" fmla="*/ 48655 h 59002"/>
                <a:gd name="connsiteX23" fmla="*/ 26858 w 127873"/>
                <a:gd name="connsiteY23" fmla="*/ 58885 h 5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873" h="59002">
                  <a:moveTo>
                    <a:pt x="12156" y="29839"/>
                  </a:moveTo>
                  <a:cubicBezTo>
                    <a:pt x="15242" y="21614"/>
                    <a:pt x="25704" y="14226"/>
                    <a:pt x="33545" y="12493"/>
                  </a:cubicBezTo>
                  <a:cubicBezTo>
                    <a:pt x="37509" y="11621"/>
                    <a:pt x="41448" y="11197"/>
                    <a:pt x="45613" y="11197"/>
                  </a:cubicBezTo>
                  <a:cubicBezTo>
                    <a:pt x="60453" y="11197"/>
                    <a:pt x="74566" y="16642"/>
                    <a:pt x="89507" y="22399"/>
                  </a:cubicBezTo>
                  <a:cubicBezTo>
                    <a:pt x="94161" y="24194"/>
                    <a:pt x="98865" y="26000"/>
                    <a:pt x="103632" y="27658"/>
                  </a:cubicBezTo>
                  <a:cubicBezTo>
                    <a:pt x="86985" y="33290"/>
                    <a:pt x="67880" y="38748"/>
                    <a:pt x="45061" y="44418"/>
                  </a:cubicBezTo>
                  <a:cubicBezTo>
                    <a:pt x="39754" y="45926"/>
                    <a:pt x="33695" y="47621"/>
                    <a:pt x="28025" y="47621"/>
                  </a:cubicBezTo>
                  <a:lnTo>
                    <a:pt x="28025" y="53266"/>
                  </a:lnTo>
                  <a:lnTo>
                    <a:pt x="27197" y="47609"/>
                  </a:lnTo>
                  <a:cubicBezTo>
                    <a:pt x="21527" y="47432"/>
                    <a:pt x="16597" y="45302"/>
                    <a:pt x="14025" y="41889"/>
                  </a:cubicBezTo>
                  <a:cubicBezTo>
                    <a:pt x="11152" y="38101"/>
                    <a:pt x="10550" y="34151"/>
                    <a:pt x="12156" y="29840"/>
                  </a:cubicBezTo>
                  <a:close/>
                  <a:moveTo>
                    <a:pt x="26858" y="58885"/>
                  </a:moveTo>
                  <a:cubicBezTo>
                    <a:pt x="26922" y="58885"/>
                    <a:pt x="27975" y="58910"/>
                    <a:pt x="28025" y="58910"/>
                  </a:cubicBezTo>
                  <a:cubicBezTo>
                    <a:pt x="35288" y="58910"/>
                    <a:pt x="42125" y="56978"/>
                    <a:pt x="48009" y="55321"/>
                  </a:cubicBezTo>
                  <a:cubicBezTo>
                    <a:pt x="71254" y="49540"/>
                    <a:pt x="90899" y="43907"/>
                    <a:pt x="108011" y="38101"/>
                  </a:cubicBezTo>
                  <a:cubicBezTo>
                    <a:pt x="113468" y="36243"/>
                    <a:pt x="118849" y="34312"/>
                    <a:pt x="124143" y="32306"/>
                  </a:cubicBezTo>
                  <a:cubicBezTo>
                    <a:pt x="126501" y="31395"/>
                    <a:pt x="127969" y="29067"/>
                    <a:pt x="127756" y="26562"/>
                  </a:cubicBezTo>
                  <a:cubicBezTo>
                    <a:pt x="127542" y="24072"/>
                    <a:pt x="125697" y="22001"/>
                    <a:pt x="123240" y="21503"/>
                  </a:cubicBezTo>
                  <a:cubicBezTo>
                    <a:pt x="113405" y="19496"/>
                    <a:pt x="103796" y="15796"/>
                    <a:pt x="93634" y="11883"/>
                  </a:cubicBezTo>
                  <a:cubicBezTo>
                    <a:pt x="78367" y="6002"/>
                    <a:pt x="62573" y="-92"/>
                    <a:pt x="45613" y="-92"/>
                  </a:cubicBezTo>
                  <a:cubicBezTo>
                    <a:pt x="40683" y="-92"/>
                    <a:pt x="35790" y="445"/>
                    <a:pt x="31086" y="1466"/>
                  </a:cubicBezTo>
                  <a:cubicBezTo>
                    <a:pt x="20285" y="3871"/>
                    <a:pt x="6235" y="13241"/>
                    <a:pt x="1505" y="25926"/>
                  </a:cubicBezTo>
                  <a:cubicBezTo>
                    <a:pt x="-1468" y="33876"/>
                    <a:pt x="-289" y="41739"/>
                    <a:pt x="4917" y="48655"/>
                  </a:cubicBezTo>
                  <a:cubicBezTo>
                    <a:pt x="9609" y="54885"/>
                    <a:pt x="17613" y="58611"/>
                    <a:pt x="26858" y="588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ED88BDE6-0B61-4343-983F-05457788DF39}"/>
                </a:ext>
              </a:extLst>
            </p:cNvPr>
            <p:cNvSpPr/>
            <p:nvPr/>
          </p:nvSpPr>
          <p:spPr>
            <a:xfrm>
              <a:off x="5764013" y="3003228"/>
              <a:ext cx="109098" cy="87325"/>
            </a:xfrm>
            <a:custGeom>
              <a:avLst/>
              <a:gdLst>
                <a:gd name="connsiteX0" fmla="*/ 11742 w 109098"/>
                <a:gd name="connsiteY0" fmla="*/ 17827 h 87325"/>
                <a:gd name="connsiteX1" fmla="*/ 23848 w 109098"/>
                <a:gd name="connsiteY1" fmla="*/ 11186 h 87325"/>
                <a:gd name="connsiteX2" fmla="*/ 29342 w 109098"/>
                <a:gd name="connsiteY2" fmla="*/ 12083 h 87325"/>
                <a:gd name="connsiteX3" fmla="*/ 49477 w 109098"/>
                <a:gd name="connsiteY3" fmla="*/ 28631 h 87325"/>
                <a:gd name="connsiteX4" fmla="*/ 75369 w 109098"/>
                <a:gd name="connsiteY4" fmla="*/ 58250 h 87325"/>
                <a:gd name="connsiteX5" fmla="*/ 38575 w 109098"/>
                <a:gd name="connsiteY5" fmla="*/ 41403 h 87325"/>
                <a:gd name="connsiteX6" fmla="*/ 35013 w 109098"/>
                <a:gd name="connsiteY6" fmla="*/ 40219 h 87325"/>
                <a:gd name="connsiteX7" fmla="*/ 18027 w 109098"/>
                <a:gd name="connsiteY7" fmla="*/ 32556 h 87325"/>
                <a:gd name="connsiteX8" fmla="*/ 11742 w 109098"/>
                <a:gd name="connsiteY8" fmla="*/ 17827 h 87325"/>
                <a:gd name="connsiteX9" fmla="*/ 11102 w 109098"/>
                <a:gd name="connsiteY9" fmla="*/ 41503 h 87325"/>
                <a:gd name="connsiteX10" fmla="*/ 31412 w 109098"/>
                <a:gd name="connsiteY10" fmla="*/ 50923 h 87325"/>
                <a:gd name="connsiteX11" fmla="*/ 34851 w 109098"/>
                <a:gd name="connsiteY11" fmla="*/ 52082 h 87325"/>
                <a:gd name="connsiteX12" fmla="*/ 100309 w 109098"/>
                <a:gd name="connsiteY12" fmla="*/ 86374 h 87325"/>
                <a:gd name="connsiteX13" fmla="*/ 103321 w 109098"/>
                <a:gd name="connsiteY13" fmla="*/ 87234 h 87325"/>
                <a:gd name="connsiteX14" fmla="*/ 107636 w 109098"/>
                <a:gd name="connsiteY14" fmla="*/ 85265 h 87325"/>
                <a:gd name="connsiteX15" fmla="*/ 107611 w 109098"/>
                <a:gd name="connsiteY15" fmla="*/ 77888 h 87325"/>
                <a:gd name="connsiteX16" fmla="*/ 58047 w 109098"/>
                <a:gd name="connsiteY16" fmla="*/ 21229 h 87325"/>
                <a:gd name="connsiteX17" fmla="*/ 33070 w 109098"/>
                <a:gd name="connsiteY17" fmla="*/ 1416 h 87325"/>
                <a:gd name="connsiteX18" fmla="*/ 23850 w 109098"/>
                <a:gd name="connsiteY18" fmla="*/ -92 h 87325"/>
                <a:gd name="connsiteX19" fmla="*/ 1043 w 109098"/>
                <a:gd name="connsiteY19" fmla="*/ 14051 h 87325"/>
                <a:gd name="connsiteX20" fmla="*/ 11104 w 109098"/>
                <a:gd name="connsiteY20" fmla="*/ 41502 h 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098" h="87325">
                  <a:moveTo>
                    <a:pt x="11742" y="17827"/>
                  </a:moveTo>
                  <a:cubicBezTo>
                    <a:pt x="13399" y="13241"/>
                    <a:pt x="19005" y="11186"/>
                    <a:pt x="23848" y="11186"/>
                  </a:cubicBezTo>
                  <a:cubicBezTo>
                    <a:pt x="25754" y="11186"/>
                    <a:pt x="27661" y="11496"/>
                    <a:pt x="29342" y="12083"/>
                  </a:cubicBezTo>
                  <a:cubicBezTo>
                    <a:pt x="37434" y="14874"/>
                    <a:pt x="43832" y="22176"/>
                    <a:pt x="49477" y="28631"/>
                  </a:cubicBezTo>
                  <a:lnTo>
                    <a:pt x="75369" y="58250"/>
                  </a:lnTo>
                  <a:cubicBezTo>
                    <a:pt x="63615" y="51720"/>
                    <a:pt x="51434" y="45839"/>
                    <a:pt x="38575" y="41403"/>
                  </a:cubicBezTo>
                  <a:lnTo>
                    <a:pt x="35013" y="40219"/>
                  </a:lnTo>
                  <a:cubicBezTo>
                    <a:pt x="28715" y="38126"/>
                    <a:pt x="22731" y="36132"/>
                    <a:pt x="18027" y="32556"/>
                  </a:cubicBezTo>
                  <a:cubicBezTo>
                    <a:pt x="13523" y="29104"/>
                    <a:pt x="9910" y="22961"/>
                    <a:pt x="11742" y="17827"/>
                  </a:cubicBezTo>
                  <a:close/>
                  <a:moveTo>
                    <a:pt x="11102" y="41503"/>
                  </a:moveTo>
                  <a:cubicBezTo>
                    <a:pt x="17312" y="46250"/>
                    <a:pt x="24487" y="48618"/>
                    <a:pt x="31412" y="50923"/>
                  </a:cubicBezTo>
                  <a:lnTo>
                    <a:pt x="34851" y="52082"/>
                  </a:lnTo>
                  <a:cubicBezTo>
                    <a:pt x="58096" y="60069"/>
                    <a:pt x="79548" y="73439"/>
                    <a:pt x="100309" y="86374"/>
                  </a:cubicBezTo>
                  <a:cubicBezTo>
                    <a:pt x="101238" y="86960"/>
                    <a:pt x="102279" y="87234"/>
                    <a:pt x="103321" y="87234"/>
                  </a:cubicBezTo>
                  <a:cubicBezTo>
                    <a:pt x="104939" y="87234"/>
                    <a:pt x="106533" y="86548"/>
                    <a:pt x="107636" y="85265"/>
                  </a:cubicBezTo>
                  <a:cubicBezTo>
                    <a:pt x="109468" y="83134"/>
                    <a:pt x="109454" y="80006"/>
                    <a:pt x="107611" y="77888"/>
                  </a:cubicBezTo>
                  <a:lnTo>
                    <a:pt x="58047" y="21229"/>
                  </a:lnTo>
                  <a:cubicBezTo>
                    <a:pt x="51799" y="14089"/>
                    <a:pt x="44022" y="5192"/>
                    <a:pt x="33070" y="1416"/>
                  </a:cubicBezTo>
                  <a:cubicBezTo>
                    <a:pt x="30161" y="407"/>
                    <a:pt x="27061" y="-92"/>
                    <a:pt x="23850" y="-92"/>
                  </a:cubicBezTo>
                  <a:cubicBezTo>
                    <a:pt x="13061" y="-92"/>
                    <a:pt x="4130" y="5453"/>
                    <a:pt x="1043" y="14051"/>
                  </a:cubicBezTo>
                  <a:cubicBezTo>
                    <a:pt x="-2770" y="24718"/>
                    <a:pt x="3589" y="35758"/>
                    <a:pt x="11104" y="4150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2E6B0519-8C22-4B08-90C3-270B445BCD93}"/>
                </a:ext>
              </a:extLst>
            </p:cNvPr>
            <p:cNvSpPr/>
            <p:nvPr/>
          </p:nvSpPr>
          <p:spPr>
            <a:xfrm>
              <a:off x="6405855" y="3140991"/>
              <a:ext cx="132999" cy="67590"/>
            </a:xfrm>
            <a:custGeom>
              <a:avLst/>
              <a:gdLst>
                <a:gd name="connsiteX0" fmla="*/ 88554 w 132999"/>
                <a:gd name="connsiteY0" fmla="*/ 11214 h 67590"/>
                <a:gd name="connsiteX1" fmla="*/ 109804 w 132999"/>
                <a:gd name="connsiteY1" fmla="*/ 15849 h 67590"/>
                <a:gd name="connsiteX2" fmla="*/ 120304 w 132999"/>
                <a:gd name="connsiteY2" fmla="*/ 25107 h 67590"/>
                <a:gd name="connsiteX3" fmla="*/ 119703 w 132999"/>
                <a:gd name="connsiteY3" fmla="*/ 35711 h 67590"/>
                <a:gd name="connsiteX4" fmla="*/ 107710 w 132999"/>
                <a:gd name="connsiteY4" fmla="*/ 40310 h 67590"/>
                <a:gd name="connsiteX5" fmla="*/ 48524 w 132999"/>
                <a:gd name="connsiteY5" fmla="*/ 50826 h 67590"/>
                <a:gd name="connsiteX6" fmla="*/ 31062 w 132999"/>
                <a:gd name="connsiteY6" fmla="*/ 52921 h 67590"/>
                <a:gd name="connsiteX7" fmla="*/ 20750 w 132999"/>
                <a:gd name="connsiteY7" fmla="*/ 54094 h 67590"/>
                <a:gd name="connsiteX8" fmla="*/ 88555 w 132999"/>
                <a:gd name="connsiteY8" fmla="*/ 11216 h 67590"/>
                <a:gd name="connsiteX9" fmla="*/ 5595 w 132999"/>
                <a:gd name="connsiteY9" fmla="*/ 67499 h 67590"/>
                <a:gd name="connsiteX10" fmla="*/ 7526 w 132999"/>
                <a:gd name="connsiteY10" fmla="*/ 67146 h 67590"/>
                <a:gd name="connsiteX11" fmla="*/ 32352 w 132999"/>
                <a:gd name="connsiteY11" fmla="*/ 64105 h 67590"/>
                <a:gd name="connsiteX12" fmla="*/ 50529 w 132999"/>
                <a:gd name="connsiteY12" fmla="*/ 61925 h 67590"/>
                <a:gd name="connsiteX13" fmla="*/ 109715 w 132999"/>
                <a:gd name="connsiteY13" fmla="*/ 51408 h 67590"/>
                <a:gd name="connsiteX14" fmla="*/ 128269 w 132999"/>
                <a:gd name="connsiteY14" fmla="*/ 43109 h 67590"/>
                <a:gd name="connsiteX15" fmla="*/ 130488 w 132999"/>
                <a:gd name="connsiteY15" fmla="*/ 20082 h 67590"/>
                <a:gd name="connsiteX16" fmla="*/ 114581 w 132999"/>
                <a:gd name="connsiteY16" fmla="*/ 5590 h 67590"/>
                <a:gd name="connsiteX17" fmla="*/ 88551 w 132999"/>
                <a:gd name="connsiteY17" fmla="*/ -92 h 67590"/>
                <a:gd name="connsiteX18" fmla="*/ 9920 w 132999"/>
                <a:gd name="connsiteY18" fmla="*/ 49041 h 67590"/>
                <a:gd name="connsiteX19" fmla="*/ 1490 w 132999"/>
                <a:gd name="connsiteY19" fmla="*/ 57926 h 67590"/>
                <a:gd name="connsiteX20" fmla="*/ 1632 w 132999"/>
                <a:gd name="connsiteY20" fmla="*/ 65900 h 67590"/>
                <a:gd name="connsiteX21" fmla="*/ 5584 w 132999"/>
                <a:gd name="connsiteY21" fmla="*/ 67483 h 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999" h="67590">
                  <a:moveTo>
                    <a:pt x="88554" y="11214"/>
                  </a:moveTo>
                  <a:cubicBezTo>
                    <a:pt x="95566" y="11214"/>
                    <a:pt x="102792" y="12797"/>
                    <a:pt x="109804" y="15849"/>
                  </a:cubicBezTo>
                  <a:cubicBezTo>
                    <a:pt x="113342" y="17569"/>
                    <a:pt x="118033" y="20572"/>
                    <a:pt x="120304" y="25107"/>
                  </a:cubicBezTo>
                  <a:cubicBezTo>
                    <a:pt x="122150" y="28771"/>
                    <a:pt x="121883" y="33232"/>
                    <a:pt x="119703" y="35711"/>
                  </a:cubicBezTo>
                  <a:cubicBezTo>
                    <a:pt x="117332" y="38417"/>
                    <a:pt x="112879" y="39400"/>
                    <a:pt x="107710" y="40310"/>
                  </a:cubicBezTo>
                  <a:lnTo>
                    <a:pt x="48524" y="50826"/>
                  </a:lnTo>
                  <a:cubicBezTo>
                    <a:pt x="46643" y="51180"/>
                    <a:pt x="39229" y="51985"/>
                    <a:pt x="31062" y="52921"/>
                  </a:cubicBezTo>
                  <a:cubicBezTo>
                    <a:pt x="27085" y="53370"/>
                    <a:pt x="23660" y="53755"/>
                    <a:pt x="20750" y="54094"/>
                  </a:cubicBezTo>
                  <a:cubicBezTo>
                    <a:pt x="40194" y="33446"/>
                    <a:pt x="62173" y="11216"/>
                    <a:pt x="88555" y="11216"/>
                  </a:cubicBezTo>
                  <a:close/>
                  <a:moveTo>
                    <a:pt x="5595" y="67499"/>
                  </a:moveTo>
                  <a:cubicBezTo>
                    <a:pt x="6246" y="67499"/>
                    <a:pt x="6886" y="67393"/>
                    <a:pt x="7526" y="67146"/>
                  </a:cubicBezTo>
                  <a:cubicBezTo>
                    <a:pt x="10186" y="66623"/>
                    <a:pt x="23470" y="65115"/>
                    <a:pt x="32352" y="64105"/>
                  </a:cubicBezTo>
                  <a:cubicBezTo>
                    <a:pt x="40844" y="63144"/>
                    <a:pt x="48585" y="62261"/>
                    <a:pt x="50529" y="61925"/>
                  </a:cubicBezTo>
                  <a:lnTo>
                    <a:pt x="109715" y="51408"/>
                  </a:lnTo>
                  <a:cubicBezTo>
                    <a:pt x="115022" y="50472"/>
                    <a:pt x="123076" y="49042"/>
                    <a:pt x="128269" y="43109"/>
                  </a:cubicBezTo>
                  <a:cubicBezTo>
                    <a:pt x="133500" y="37153"/>
                    <a:pt x="134391" y="27895"/>
                    <a:pt x="130488" y="20082"/>
                  </a:cubicBezTo>
                  <a:cubicBezTo>
                    <a:pt x="127554" y="14238"/>
                    <a:pt x="122146" y="9266"/>
                    <a:pt x="114581" y="5590"/>
                  </a:cubicBezTo>
                  <a:cubicBezTo>
                    <a:pt x="105900" y="1827"/>
                    <a:pt x="97144" y="-92"/>
                    <a:pt x="88551" y="-92"/>
                  </a:cubicBezTo>
                  <a:cubicBezTo>
                    <a:pt x="56085" y="-92"/>
                    <a:pt x="31560" y="26013"/>
                    <a:pt x="9920" y="49041"/>
                  </a:cubicBezTo>
                  <a:cubicBezTo>
                    <a:pt x="7061" y="52093"/>
                    <a:pt x="4237" y="55072"/>
                    <a:pt x="1490" y="57926"/>
                  </a:cubicBezTo>
                  <a:cubicBezTo>
                    <a:pt x="-679" y="60168"/>
                    <a:pt x="-619" y="63745"/>
                    <a:pt x="1632" y="65900"/>
                  </a:cubicBezTo>
                  <a:cubicBezTo>
                    <a:pt x="2735" y="66960"/>
                    <a:pt x="4168" y="67483"/>
                    <a:pt x="5584" y="67483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CFFDBA26-ED13-4419-A3A7-8FAC33355918}"/>
                </a:ext>
              </a:extLst>
            </p:cNvPr>
            <p:cNvSpPr/>
            <p:nvPr/>
          </p:nvSpPr>
          <p:spPr>
            <a:xfrm>
              <a:off x="6405626" y="3324716"/>
              <a:ext cx="118720" cy="64683"/>
            </a:xfrm>
            <a:custGeom>
              <a:avLst/>
              <a:gdLst>
                <a:gd name="connsiteX0" fmla="*/ 31051 w 118720"/>
                <a:gd name="connsiteY0" fmla="*/ 11198 h 64683"/>
                <a:gd name="connsiteX1" fmla="*/ 102970 w 118720"/>
                <a:gd name="connsiteY1" fmla="*/ 30375 h 64683"/>
                <a:gd name="connsiteX2" fmla="*/ 107235 w 118720"/>
                <a:gd name="connsiteY2" fmla="*/ 39247 h 64683"/>
                <a:gd name="connsiteX3" fmla="*/ 100110 w 118720"/>
                <a:gd name="connsiteY3" fmla="*/ 48954 h 64683"/>
                <a:gd name="connsiteX4" fmla="*/ 87101 w 118720"/>
                <a:gd name="connsiteY4" fmla="*/ 53303 h 64683"/>
                <a:gd name="connsiteX5" fmla="*/ 52628 w 118720"/>
                <a:gd name="connsiteY5" fmla="*/ 36443 h 64683"/>
                <a:gd name="connsiteX6" fmla="*/ 38967 w 118720"/>
                <a:gd name="connsiteY6" fmla="*/ 25988 h 64683"/>
                <a:gd name="connsiteX7" fmla="*/ 20087 w 118720"/>
                <a:gd name="connsiteY7" fmla="*/ 11359 h 64683"/>
                <a:gd name="connsiteX8" fmla="*/ 31051 w 118720"/>
                <a:gd name="connsiteY8" fmla="*/ 11183 h 64683"/>
                <a:gd name="connsiteX9" fmla="*/ 32104 w 118720"/>
                <a:gd name="connsiteY9" fmla="*/ 34985 h 64683"/>
                <a:gd name="connsiteX10" fmla="*/ 45577 w 118720"/>
                <a:gd name="connsiteY10" fmla="*/ 45290 h 64683"/>
                <a:gd name="connsiteX11" fmla="*/ 87100 w 118720"/>
                <a:gd name="connsiteY11" fmla="*/ 64592 h 64683"/>
                <a:gd name="connsiteX12" fmla="*/ 106820 w 118720"/>
                <a:gd name="connsiteY12" fmla="*/ 58075 h 64683"/>
                <a:gd name="connsiteX13" fmla="*/ 118562 w 118720"/>
                <a:gd name="connsiteY13" fmla="*/ 40194 h 64683"/>
                <a:gd name="connsiteX14" fmla="*/ 111085 w 118720"/>
                <a:gd name="connsiteY14" fmla="*/ 22487 h 64683"/>
                <a:gd name="connsiteX15" fmla="*/ 31050 w 118720"/>
                <a:gd name="connsiteY15" fmla="*/ -92 h 64683"/>
                <a:gd name="connsiteX16" fmla="*/ 5320 w 118720"/>
                <a:gd name="connsiteY16" fmla="*/ 643 h 64683"/>
                <a:gd name="connsiteX17" fmla="*/ 252 w 118720"/>
                <a:gd name="connsiteY17" fmla="*/ 4331 h 64683"/>
                <a:gd name="connsiteX18" fmla="*/ 1696 w 118720"/>
                <a:gd name="connsiteY18" fmla="*/ 10412 h 64683"/>
                <a:gd name="connsiteX19" fmla="*/ 32104 w 118720"/>
                <a:gd name="connsiteY19" fmla="*/ 34985 h 6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720" h="64683">
                  <a:moveTo>
                    <a:pt x="31051" y="11198"/>
                  </a:moveTo>
                  <a:cubicBezTo>
                    <a:pt x="66741" y="11198"/>
                    <a:pt x="90262" y="17465"/>
                    <a:pt x="102970" y="30375"/>
                  </a:cubicBezTo>
                  <a:cubicBezTo>
                    <a:pt x="106032" y="33490"/>
                    <a:pt x="107461" y="36468"/>
                    <a:pt x="107235" y="39247"/>
                  </a:cubicBezTo>
                  <a:cubicBezTo>
                    <a:pt x="106880" y="43259"/>
                    <a:pt x="103183" y="46736"/>
                    <a:pt x="100110" y="48954"/>
                  </a:cubicBezTo>
                  <a:cubicBezTo>
                    <a:pt x="96083" y="51882"/>
                    <a:pt x="91818" y="53303"/>
                    <a:pt x="87101" y="53303"/>
                  </a:cubicBezTo>
                  <a:cubicBezTo>
                    <a:pt x="75622" y="53303"/>
                    <a:pt x="63241" y="44779"/>
                    <a:pt x="52628" y="36443"/>
                  </a:cubicBezTo>
                  <a:cubicBezTo>
                    <a:pt x="48149" y="32928"/>
                    <a:pt x="43570" y="29465"/>
                    <a:pt x="38967" y="25988"/>
                  </a:cubicBezTo>
                  <a:cubicBezTo>
                    <a:pt x="32669" y="21241"/>
                    <a:pt x="26234" y="16394"/>
                    <a:pt x="20087" y="11359"/>
                  </a:cubicBezTo>
                  <a:cubicBezTo>
                    <a:pt x="23625" y="11253"/>
                    <a:pt x="27300" y="11183"/>
                    <a:pt x="31051" y="11183"/>
                  </a:cubicBezTo>
                  <a:close/>
                  <a:moveTo>
                    <a:pt x="32104" y="34985"/>
                  </a:moveTo>
                  <a:cubicBezTo>
                    <a:pt x="36645" y="38401"/>
                    <a:pt x="41161" y="41826"/>
                    <a:pt x="45577" y="45290"/>
                  </a:cubicBezTo>
                  <a:cubicBezTo>
                    <a:pt x="58322" y="55309"/>
                    <a:pt x="72184" y="64592"/>
                    <a:pt x="87100" y="64592"/>
                  </a:cubicBezTo>
                  <a:cubicBezTo>
                    <a:pt x="94213" y="64592"/>
                    <a:pt x="100849" y="62388"/>
                    <a:pt x="106820" y="58075"/>
                  </a:cubicBezTo>
                  <a:cubicBezTo>
                    <a:pt x="115827" y="51545"/>
                    <a:pt x="118173" y="44742"/>
                    <a:pt x="118562" y="40194"/>
                  </a:cubicBezTo>
                  <a:cubicBezTo>
                    <a:pt x="118918" y="35932"/>
                    <a:pt x="117897" y="29415"/>
                    <a:pt x="111085" y="22487"/>
                  </a:cubicBezTo>
                  <a:cubicBezTo>
                    <a:pt x="91177" y="2251"/>
                    <a:pt x="55876" y="-92"/>
                    <a:pt x="31050" y="-92"/>
                  </a:cubicBezTo>
                  <a:cubicBezTo>
                    <a:pt x="21754" y="-92"/>
                    <a:pt x="12948" y="283"/>
                    <a:pt x="5320" y="643"/>
                  </a:cubicBezTo>
                  <a:cubicBezTo>
                    <a:pt x="3037" y="749"/>
                    <a:pt x="1043" y="2200"/>
                    <a:pt x="252" y="4331"/>
                  </a:cubicBezTo>
                  <a:cubicBezTo>
                    <a:pt x="-537" y="6461"/>
                    <a:pt x="39" y="8855"/>
                    <a:pt x="1696" y="10412"/>
                  </a:cubicBezTo>
                  <a:cubicBezTo>
                    <a:pt x="11205" y="19234"/>
                    <a:pt x="21830" y="27247"/>
                    <a:pt x="32104" y="3498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B90F8023-C2B2-4AEE-A333-C0D9F1BDE06E}"/>
                </a:ext>
              </a:extLst>
            </p:cNvPr>
            <p:cNvSpPr/>
            <p:nvPr/>
          </p:nvSpPr>
          <p:spPr>
            <a:xfrm>
              <a:off x="6204379" y="3152558"/>
              <a:ext cx="67985" cy="26103"/>
            </a:xfrm>
            <a:custGeom>
              <a:avLst/>
              <a:gdLst>
                <a:gd name="connsiteX0" fmla="*/ 5576 w 67985"/>
                <a:gd name="connsiteY0" fmla="*/ 26002 h 26103"/>
                <a:gd name="connsiteX1" fmla="*/ 7031 w 67985"/>
                <a:gd name="connsiteY1" fmla="*/ 25825 h 26103"/>
                <a:gd name="connsiteX2" fmla="*/ 63658 w 67985"/>
                <a:gd name="connsiteY2" fmla="*/ 10996 h 26103"/>
                <a:gd name="connsiteX3" fmla="*/ 67697 w 67985"/>
                <a:gd name="connsiteY3" fmla="*/ 4106 h 26103"/>
                <a:gd name="connsiteX4" fmla="*/ 60760 w 67985"/>
                <a:gd name="connsiteY4" fmla="*/ 93 h 26103"/>
                <a:gd name="connsiteX5" fmla="*/ 4121 w 67985"/>
                <a:gd name="connsiteY5" fmla="*/ 14909 h 26103"/>
                <a:gd name="connsiteX6" fmla="*/ 93 w 67985"/>
                <a:gd name="connsiteY6" fmla="*/ 21812 h 26103"/>
                <a:gd name="connsiteX7" fmla="*/ 5576 w 67985"/>
                <a:gd name="connsiteY7" fmla="*/ 26012 h 2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85" h="26103">
                  <a:moveTo>
                    <a:pt x="5576" y="26002"/>
                  </a:moveTo>
                  <a:cubicBezTo>
                    <a:pt x="6053" y="26002"/>
                    <a:pt x="6544" y="25931"/>
                    <a:pt x="7031" y="25825"/>
                  </a:cubicBezTo>
                  <a:lnTo>
                    <a:pt x="63658" y="10996"/>
                  </a:lnTo>
                  <a:cubicBezTo>
                    <a:pt x="66695" y="10212"/>
                    <a:pt x="68500" y="7121"/>
                    <a:pt x="67697" y="4106"/>
                  </a:cubicBezTo>
                  <a:cubicBezTo>
                    <a:pt x="66919" y="1089"/>
                    <a:pt x="63846" y="-692"/>
                    <a:pt x="60760" y="93"/>
                  </a:cubicBezTo>
                  <a:lnTo>
                    <a:pt x="4121" y="14909"/>
                  </a:lnTo>
                  <a:cubicBezTo>
                    <a:pt x="1098" y="15708"/>
                    <a:pt x="-709" y="18797"/>
                    <a:pt x="93" y="21812"/>
                  </a:cubicBezTo>
                  <a:cubicBezTo>
                    <a:pt x="759" y="24341"/>
                    <a:pt x="3066" y="26012"/>
                    <a:pt x="5576" y="26012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2FBFA0D5-0C50-4546-BED8-0889492BD743}"/>
                </a:ext>
              </a:extLst>
            </p:cNvPr>
            <p:cNvSpPr/>
            <p:nvPr/>
          </p:nvSpPr>
          <p:spPr>
            <a:xfrm>
              <a:off x="6215395" y="3174516"/>
              <a:ext cx="65344" cy="31037"/>
            </a:xfrm>
            <a:custGeom>
              <a:avLst/>
              <a:gdLst>
                <a:gd name="connsiteX0" fmla="*/ 5035 w 65344"/>
                <a:gd name="connsiteY0" fmla="*/ 19694 h 31037"/>
                <a:gd name="connsiteX1" fmla="*/ -71 w 65344"/>
                <a:gd name="connsiteY1" fmla="*/ 25837 h 31037"/>
                <a:gd name="connsiteX2" fmla="*/ 5575 w 65344"/>
                <a:gd name="connsiteY2" fmla="*/ 30946 h 31037"/>
                <a:gd name="connsiteX3" fmla="*/ 6126 w 65344"/>
                <a:gd name="connsiteY3" fmla="*/ 30920 h 31037"/>
                <a:gd name="connsiteX4" fmla="*/ 62828 w 65344"/>
                <a:gd name="connsiteY4" fmla="*/ 10173 h 31037"/>
                <a:gd name="connsiteX5" fmla="*/ 64208 w 65344"/>
                <a:gd name="connsiteY5" fmla="*/ 2310 h 31037"/>
                <a:gd name="connsiteX6" fmla="*/ 56292 w 65344"/>
                <a:gd name="connsiteY6" fmla="*/ 929 h 31037"/>
                <a:gd name="connsiteX7" fmla="*/ 5034 w 65344"/>
                <a:gd name="connsiteY7" fmla="*/ 19695 h 3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4" h="31037">
                  <a:moveTo>
                    <a:pt x="5035" y="19694"/>
                  </a:moveTo>
                  <a:cubicBezTo>
                    <a:pt x="1924" y="19976"/>
                    <a:pt x="-372" y="22735"/>
                    <a:pt x="-71" y="25837"/>
                  </a:cubicBezTo>
                  <a:cubicBezTo>
                    <a:pt x="214" y="28751"/>
                    <a:pt x="2689" y="30946"/>
                    <a:pt x="5575" y="30946"/>
                  </a:cubicBezTo>
                  <a:cubicBezTo>
                    <a:pt x="5752" y="30946"/>
                    <a:pt x="5937" y="30946"/>
                    <a:pt x="6126" y="30920"/>
                  </a:cubicBezTo>
                  <a:cubicBezTo>
                    <a:pt x="26461" y="28988"/>
                    <a:pt x="46081" y="21824"/>
                    <a:pt x="62828" y="10173"/>
                  </a:cubicBezTo>
                  <a:cubicBezTo>
                    <a:pt x="65388" y="8379"/>
                    <a:pt x="66028" y="4865"/>
                    <a:pt x="64208" y="2310"/>
                  </a:cubicBezTo>
                  <a:cubicBezTo>
                    <a:pt x="62401" y="-243"/>
                    <a:pt x="58864" y="-854"/>
                    <a:pt x="56292" y="929"/>
                  </a:cubicBezTo>
                  <a:cubicBezTo>
                    <a:pt x="41163" y="11458"/>
                    <a:pt x="23437" y="17938"/>
                    <a:pt x="5034" y="1969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C39870FD-952C-4C81-8C6B-267208274B08}"/>
                </a:ext>
              </a:extLst>
            </p:cNvPr>
            <p:cNvSpPr/>
            <p:nvPr/>
          </p:nvSpPr>
          <p:spPr>
            <a:xfrm>
              <a:off x="6223929" y="3199835"/>
              <a:ext cx="88031" cy="34104"/>
            </a:xfrm>
            <a:custGeom>
              <a:avLst/>
              <a:gdLst>
                <a:gd name="connsiteX0" fmla="*/ -87 w 88031"/>
                <a:gd name="connsiteY0" fmla="*/ 28730 h 34104"/>
                <a:gd name="connsiteX1" fmla="*/ 5571 w 88031"/>
                <a:gd name="connsiteY1" fmla="*/ 34013 h 34104"/>
                <a:gd name="connsiteX2" fmla="*/ 5948 w 88031"/>
                <a:gd name="connsiteY2" fmla="*/ 34001 h 34104"/>
                <a:gd name="connsiteX3" fmla="*/ 85055 w 88031"/>
                <a:gd name="connsiteY3" fmla="*/ 10462 h 34104"/>
                <a:gd name="connsiteX4" fmla="*/ 87188 w 88031"/>
                <a:gd name="connsiteY4" fmla="*/ 2774 h 34104"/>
                <a:gd name="connsiteX5" fmla="*/ 79449 w 88031"/>
                <a:gd name="connsiteY5" fmla="*/ 655 h 34104"/>
                <a:gd name="connsiteX6" fmla="*/ 5221 w 88031"/>
                <a:gd name="connsiteY6" fmla="*/ 22735 h 34104"/>
                <a:gd name="connsiteX7" fmla="*/ -85 w 88031"/>
                <a:gd name="connsiteY7" fmla="*/ 28729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31" h="34104">
                  <a:moveTo>
                    <a:pt x="-87" y="28730"/>
                  </a:moveTo>
                  <a:cubicBezTo>
                    <a:pt x="126" y="31721"/>
                    <a:pt x="2612" y="34013"/>
                    <a:pt x="5571" y="34013"/>
                  </a:cubicBezTo>
                  <a:cubicBezTo>
                    <a:pt x="5713" y="34013"/>
                    <a:pt x="5820" y="34001"/>
                    <a:pt x="5948" y="34001"/>
                  </a:cubicBezTo>
                  <a:cubicBezTo>
                    <a:pt x="33609" y="32220"/>
                    <a:pt x="60969" y="24082"/>
                    <a:pt x="85055" y="10462"/>
                  </a:cubicBezTo>
                  <a:cubicBezTo>
                    <a:pt x="87789" y="8929"/>
                    <a:pt x="88743" y="5478"/>
                    <a:pt x="87188" y="2774"/>
                  </a:cubicBezTo>
                  <a:cubicBezTo>
                    <a:pt x="85634" y="58"/>
                    <a:pt x="82146" y="-902"/>
                    <a:pt x="79449" y="655"/>
                  </a:cubicBezTo>
                  <a:cubicBezTo>
                    <a:pt x="56843" y="13427"/>
                    <a:pt x="31176" y="21065"/>
                    <a:pt x="5221" y="22735"/>
                  </a:cubicBezTo>
                  <a:cubicBezTo>
                    <a:pt x="2099" y="22947"/>
                    <a:pt x="-286" y="25624"/>
                    <a:pt x="-85" y="2872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CC59003B-9475-4501-B12F-FDA7B815CFAB}"/>
                </a:ext>
              </a:extLst>
            </p:cNvPr>
            <p:cNvSpPr/>
            <p:nvPr/>
          </p:nvSpPr>
          <p:spPr>
            <a:xfrm>
              <a:off x="6240963" y="3245064"/>
              <a:ext cx="65348" cy="25397"/>
            </a:xfrm>
            <a:custGeom>
              <a:avLst/>
              <a:gdLst>
                <a:gd name="connsiteX0" fmla="*/ 64534 w 65348"/>
                <a:gd name="connsiteY0" fmla="*/ 2789 h 25397"/>
                <a:gd name="connsiteX1" fmla="*/ 56794 w 65348"/>
                <a:gd name="connsiteY1" fmla="*/ 621 h 25397"/>
                <a:gd name="connsiteX2" fmla="*/ 5548 w 65348"/>
                <a:gd name="connsiteY2" fmla="*/ 14016 h 25397"/>
                <a:gd name="connsiteX3" fmla="*/ -97 w 65348"/>
                <a:gd name="connsiteY3" fmla="*/ 19698 h 25397"/>
                <a:gd name="connsiteX4" fmla="*/ 5586 w 65348"/>
                <a:gd name="connsiteY4" fmla="*/ 25306 h 25397"/>
                <a:gd name="connsiteX5" fmla="*/ 5611 w 65348"/>
                <a:gd name="connsiteY5" fmla="*/ 25306 h 25397"/>
                <a:gd name="connsiteX6" fmla="*/ 62326 w 65348"/>
                <a:gd name="connsiteY6" fmla="*/ 10477 h 25397"/>
                <a:gd name="connsiteX7" fmla="*/ 64535 w 65348"/>
                <a:gd name="connsiteY7" fmla="*/ 2789 h 25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348" h="25397">
                  <a:moveTo>
                    <a:pt x="64534" y="2789"/>
                  </a:moveTo>
                  <a:cubicBezTo>
                    <a:pt x="63005" y="73"/>
                    <a:pt x="59529" y="-887"/>
                    <a:pt x="56794" y="621"/>
                  </a:cubicBezTo>
                  <a:cubicBezTo>
                    <a:pt x="41163" y="9281"/>
                    <a:pt x="23450" y="13904"/>
                    <a:pt x="5548" y="14016"/>
                  </a:cubicBezTo>
                  <a:cubicBezTo>
                    <a:pt x="2412" y="14028"/>
                    <a:pt x="-122" y="16584"/>
                    <a:pt x="-97" y="19698"/>
                  </a:cubicBezTo>
                  <a:cubicBezTo>
                    <a:pt x="-71" y="22800"/>
                    <a:pt x="2463" y="25306"/>
                    <a:pt x="5586" y="25306"/>
                  </a:cubicBezTo>
                  <a:cubicBezTo>
                    <a:pt x="5598" y="25306"/>
                    <a:pt x="5598" y="25306"/>
                    <a:pt x="5611" y="25306"/>
                  </a:cubicBezTo>
                  <a:cubicBezTo>
                    <a:pt x="25419" y="25164"/>
                    <a:pt x="45040" y="20047"/>
                    <a:pt x="62326" y="10477"/>
                  </a:cubicBezTo>
                  <a:cubicBezTo>
                    <a:pt x="65061" y="8958"/>
                    <a:pt x="66064" y="5518"/>
                    <a:pt x="64535" y="2789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B14FEA04-CD89-47B2-B299-75A1A7049C91}"/>
                </a:ext>
              </a:extLst>
            </p:cNvPr>
            <p:cNvSpPr/>
            <p:nvPr/>
          </p:nvSpPr>
          <p:spPr>
            <a:xfrm>
              <a:off x="6269374" y="3270448"/>
              <a:ext cx="45447" cy="22615"/>
            </a:xfrm>
            <a:custGeom>
              <a:avLst/>
              <a:gdLst>
                <a:gd name="connsiteX0" fmla="*/ 36110 w 45447"/>
                <a:gd name="connsiteY0" fmla="*/ 1168 h 22615"/>
                <a:gd name="connsiteX1" fmla="*/ 5802 w 45447"/>
                <a:gd name="connsiteY1" fmla="*/ 11211 h 22615"/>
                <a:gd name="connsiteX2" fmla="*/ -94 w 45447"/>
                <a:gd name="connsiteY2" fmla="*/ 16632 h 22615"/>
                <a:gd name="connsiteX3" fmla="*/ 5363 w 45447"/>
                <a:gd name="connsiteY3" fmla="*/ 22488 h 22615"/>
                <a:gd name="connsiteX4" fmla="*/ 7407 w 45447"/>
                <a:gd name="connsiteY4" fmla="*/ 22524 h 22615"/>
                <a:gd name="connsiteX5" fmla="*/ 43248 w 45447"/>
                <a:gd name="connsiteY5" fmla="*/ 9950 h 22615"/>
                <a:gd name="connsiteX6" fmla="*/ 44087 w 45447"/>
                <a:gd name="connsiteY6" fmla="*/ 2001 h 22615"/>
                <a:gd name="connsiteX7" fmla="*/ 36109 w 45447"/>
                <a:gd name="connsiteY7" fmla="*/ 1167 h 2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47" h="22615">
                  <a:moveTo>
                    <a:pt x="36110" y="1168"/>
                  </a:moveTo>
                  <a:cubicBezTo>
                    <a:pt x="27680" y="7946"/>
                    <a:pt x="16641" y="11548"/>
                    <a:pt x="5802" y="11211"/>
                  </a:cubicBezTo>
                  <a:cubicBezTo>
                    <a:pt x="2765" y="10929"/>
                    <a:pt x="44" y="13517"/>
                    <a:pt x="-94" y="16632"/>
                  </a:cubicBezTo>
                  <a:cubicBezTo>
                    <a:pt x="-201" y="19747"/>
                    <a:pt x="2228" y="22376"/>
                    <a:pt x="5363" y="22488"/>
                  </a:cubicBezTo>
                  <a:cubicBezTo>
                    <a:pt x="6053" y="22513"/>
                    <a:pt x="6728" y="22524"/>
                    <a:pt x="7407" y="22524"/>
                  </a:cubicBezTo>
                  <a:cubicBezTo>
                    <a:pt x="20291" y="22524"/>
                    <a:pt x="33250" y="18000"/>
                    <a:pt x="43248" y="9950"/>
                  </a:cubicBezTo>
                  <a:cubicBezTo>
                    <a:pt x="45680" y="7983"/>
                    <a:pt x="46057" y="4430"/>
                    <a:pt x="44087" y="2001"/>
                  </a:cubicBezTo>
                  <a:cubicBezTo>
                    <a:pt x="42117" y="-430"/>
                    <a:pt x="38492" y="-790"/>
                    <a:pt x="36109" y="1167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824C4080-36B5-4F90-8351-9EFADFFBA545}"/>
                </a:ext>
              </a:extLst>
            </p:cNvPr>
            <p:cNvSpPr/>
            <p:nvPr/>
          </p:nvSpPr>
          <p:spPr>
            <a:xfrm>
              <a:off x="5982469" y="2863849"/>
              <a:ext cx="64071" cy="123469"/>
            </a:xfrm>
            <a:custGeom>
              <a:avLst/>
              <a:gdLst>
                <a:gd name="connsiteX0" fmla="*/ 26086 w 64071"/>
                <a:gd name="connsiteY0" fmla="*/ 11368 h 123469"/>
                <a:gd name="connsiteX1" fmla="*/ 47523 w 64071"/>
                <a:gd name="connsiteY1" fmla="*/ 28654 h 123469"/>
                <a:gd name="connsiteX2" fmla="*/ 51248 w 64071"/>
                <a:gd name="connsiteY2" fmla="*/ 40130 h 123469"/>
                <a:gd name="connsiteX3" fmla="*/ 49108 w 64071"/>
                <a:gd name="connsiteY3" fmla="*/ 85096 h 123469"/>
                <a:gd name="connsiteX4" fmla="*/ 46789 w 64071"/>
                <a:gd name="connsiteY4" fmla="*/ 99902 h 123469"/>
                <a:gd name="connsiteX5" fmla="*/ 18389 w 64071"/>
                <a:gd name="connsiteY5" fmla="*/ 46330 h 123469"/>
                <a:gd name="connsiteX6" fmla="*/ 11775 w 64071"/>
                <a:gd name="connsiteY6" fmla="*/ 30409 h 123469"/>
                <a:gd name="connsiteX7" fmla="*/ 6211 w 64071"/>
                <a:gd name="connsiteY7" fmla="*/ 31554 h 123469"/>
                <a:gd name="connsiteX8" fmla="*/ 11620 w 64071"/>
                <a:gd name="connsiteY8" fmla="*/ 29601 h 123469"/>
                <a:gd name="connsiteX9" fmla="*/ 14586 w 64071"/>
                <a:gd name="connsiteY9" fmla="*/ 15629 h 123469"/>
                <a:gd name="connsiteX10" fmla="*/ 26085 w 64071"/>
                <a:gd name="connsiteY10" fmla="*/ 11366 h 123469"/>
                <a:gd name="connsiteX11" fmla="*/ 434 w 64071"/>
                <a:gd name="connsiteY11" fmla="*/ 31559 h 123469"/>
                <a:gd name="connsiteX12" fmla="*/ 647 w 64071"/>
                <a:gd name="connsiteY12" fmla="*/ 32698 h 123469"/>
                <a:gd name="connsiteX13" fmla="*/ 8238 w 64071"/>
                <a:gd name="connsiteY13" fmla="*/ 51408 h 123469"/>
                <a:gd name="connsiteX14" fmla="*/ 37383 w 64071"/>
                <a:gd name="connsiteY14" fmla="*/ 106277 h 123469"/>
                <a:gd name="connsiteX15" fmla="*/ 46366 w 64071"/>
                <a:gd name="connsiteY15" fmla="*/ 120794 h 123469"/>
                <a:gd name="connsiteX16" fmla="*/ 52762 w 64071"/>
                <a:gd name="connsiteY16" fmla="*/ 123143 h 123469"/>
                <a:gd name="connsiteX17" fmla="*/ 56834 w 64071"/>
                <a:gd name="connsiteY17" fmla="*/ 117724 h 123469"/>
                <a:gd name="connsiteX18" fmla="*/ 60315 w 64071"/>
                <a:gd name="connsiteY18" fmla="*/ 86977 h 123469"/>
                <a:gd name="connsiteX19" fmla="*/ 62381 w 64071"/>
                <a:gd name="connsiteY19" fmla="*/ 37840 h 123469"/>
                <a:gd name="connsiteX20" fmla="*/ 57899 w 64071"/>
                <a:gd name="connsiteY20" fmla="*/ 24026 h 123469"/>
                <a:gd name="connsiteX21" fmla="*/ 27787 w 64071"/>
                <a:gd name="connsiteY21" fmla="*/ 215 h 123469"/>
                <a:gd name="connsiteX22" fmla="*/ 6073 w 64071"/>
                <a:gd name="connsiteY22" fmla="*/ 8144 h 123469"/>
                <a:gd name="connsiteX23" fmla="*/ 437 w 64071"/>
                <a:gd name="connsiteY23" fmla="*/ 31560 h 12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071" h="123469">
                  <a:moveTo>
                    <a:pt x="26086" y="11368"/>
                  </a:moveTo>
                  <a:cubicBezTo>
                    <a:pt x="34820" y="12702"/>
                    <a:pt x="44225" y="21380"/>
                    <a:pt x="47523" y="28654"/>
                  </a:cubicBezTo>
                  <a:cubicBezTo>
                    <a:pt x="49187" y="32333"/>
                    <a:pt x="50403" y="36079"/>
                    <a:pt x="51248" y="40130"/>
                  </a:cubicBezTo>
                  <a:cubicBezTo>
                    <a:pt x="54257" y="54564"/>
                    <a:pt x="51753" y="69396"/>
                    <a:pt x="49108" y="85096"/>
                  </a:cubicBezTo>
                  <a:cubicBezTo>
                    <a:pt x="48283" y="89987"/>
                    <a:pt x="47454" y="94929"/>
                    <a:pt x="46789" y="99902"/>
                  </a:cubicBezTo>
                  <a:cubicBezTo>
                    <a:pt x="37860" y="84852"/>
                    <a:pt x="28606" y="67375"/>
                    <a:pt x="18389" y="46330"/>
                  </a:cubicBezTo>
                  <a:cubicBezTo>
                    <a:pt x="15824" y="41474"/>
                    <a:pt x="12925" y="35925"/>
                    <a:pt x="11775" y="30409"/>
                  </a:cubicBezTo>
                  <a:lnTo>
                    <a:pt x="6211" y="31554"/>
                  </a:lnTo>
                  <a:lnTo>
                    <a:pt x="11620" y="29601"/>
                  </a:lnTo>
                  <a:cubicBezTo>
                    <a:pt x="10646" y="24050"/>
                    <a:pt x="11727" y="18823"/>
                    <a:pt x="14586" y="15629"/>
                  </a:cubicBezTo>
                  <a:cubicBezTo>
                    <a:pt x="17736" y="12066"/>
                    <a:pt x="21510" y="10681"/>
                    <a:pt x="26085" y="11366"/>
                  </a:cubicBezTo>
                  <a:close/>
                  <a:moveTo>
                    <a:pt x="434" y="31559"/>
                  </a:moveTo>
                  <a:cubicBezTo>
                    <a:pt x="448" y="31629"/>
                    <a:pt x="647" y="32650"/>
                    <a:pt x="647" y="32698"/>
                  </a:cubicBezTo>
                  <a:cubicBezTo>
                    <a:pt x="2119" y="39763"/>
                    <a:pt x="5411" y="46022"/>
                    <a:pt x="8238" y="51408"/>
                  </a:cubicBezTo>
                  <a:cubicBezTo>
                    <a:pt x="18652" y="72846"/>
                    <a:pt x="28188" y="90811"/>
                    <a:pt x="37383" y="106277"/>
                  </a:cubicBezTo>
                  <a:cubicBezTo>
                    <a:pt x="40320" y="111208"/>
                    <a:pt x="43315" y="116052"/>
                    <a:pt x="46366" y="120794"/>
                  </a:cubicBezTo>
                  <a:cubicBezTo>
                    <a:pt x="47743" y="122902"/>
                    <a:pt x="50336" y="123859"/>
                    <a:pt x="52762" y="123143"/>
                  </a:cubicBezTo>
                  <a:cubicBezTo>
                    <a:pt x="55173" y="122431"/>
                    <a:pt x="56840" y="120215"/>
                    <a:pt x="56834" y="117724"/>
                  </a:cubicBezTo>
                  <a:cubicBezTo>
                    <a:pt x="56817" y="107751"/>
                    <a:pt x="58515" y="97654"/>
                    <a:pt x="60315" y="86977"/>
                  </a:cubicBezTo>
                  <a:cubicBezTo>
                    <a:pt x="63017" y="70935"/>
                    <a:pt x="65820" y="54337"/>
                    <a:pt x="62381" y="37840"/>
                  </a:cubicBezTo>
                  <a:cubicBezTo>
                    <a:pt x="61382" y="33045"/>
                    <a:pt x="59860" y="28395"/>
                    <a:pt x="57899" y="24026"/>
                  </a:cubicBezTo>
                  <a:cubicBezTo>
                    <a:pt x="53337" y="14008"/>
                    <a:pt x="41251" y="2242"/>
                    <a:pt x="27787" y="215"/>
                  </a:cubicBezTo>
                  <a:cubicBezTo>
                    <a:pt x="19346" y="-1065"/>
                    <a:pt x="11834" y="1678"/>
                    <a:pt x="6073" y="8144"/>
                  </a:cubicBezTo>
                  <a:cubicBezTo>
                    <a:pt x="882" y="13971"/>
                    <a:pt x="-1168" y="22512"/>
                    <a:pt x="437" y="31560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4BBD8E0E-22E4-4E59-910E-52626EDA81EA}"/>
                </a:ext>
              </a:extLst>
            </p:cNvPr>
            <p:cNvSpPr/>
            <p:nvPr/>
          </p:nvSpPr>
          <p:spPr>
            <a:xfrm>
              <a:off x="6269488" y="2922538"/>
              <a:ext cx="91459" cy="100502"/>
            </a:xfrm>
            <a:custGeom>
              <a:avLst/>
              <a:gdLst>
                <a:gd name="connsiteX0" fmla="*/ 19193 w 91459"/>
                <a:gd name="connsiteY0" fmla="*/ 72828 h 100502"/>
                <a:gd name="connsiteX1" fmla="*/ 62616 w 91459"/>
                <a:gd name="connsiteY1" fmla="*/ 12738 h 100502"/>
                <a:gd name="connsiteX2" fmla="*/ 72478 w 91459"/>
                <a:gd name="connsiteY2" fmla="*/ 11902 h 100502"/>
                <a:gd name="connsiteX3" fmla="*/ 79111 w 91459"/>
                <a:gd name="connsiteY3" fmla="*/ 21948 h 100502"/>
                <a:gd name="connsiteX4" fmla="*/ 78620 w 91459"/>
                <a:gd name="connsiteY4" fmla="*/ 35573 h 100502"/>
                <a:gd name="connsiteX5" fmla="*/ 50583 w 91459"/>
                <a:gd name="connsiteY5" fmla="*/ 61672 h 100502"/>
                <a:gd name="connsiteX6" fmla="*/ 35917 w 91459"/>
                <a:gd name="connsiteY6" fmla="*/ 70685 h 100502"/>
                <a:gd name="connsiteX7" fmla="*/ 15479 w 91459"/>
                <a:gd name="connsiteY7" fmla="*/ 83077 h 100502"/>
                <a:gd name="connsiteX8" fmla="*/ 19178 w 91459"/>
                <a:gd name="connsiteY8" fmla="*/ 72823 h 100502"/>
                <a:gd name="connsiteX9" fmla="*/ 41975 w 91459"/>
                <a:gd name="connsiteY9" fmla="*/ 80236 h 100502"/>
                <a:gd name="connsiteX10" fmla="*/ 56433 w 91459"/>
                <a:gd name="connsiteY10" fmla="*/ 71346 h 100502"/>
                <a:gd name="connsiteX11" fmla="*/ 89257 w 91459"/>
                <a:gd name="connsiteY11" fmla="*/ 39554 h 100502"/>
                <a:gd name="connsiteX12" fmla="*/ 90071 w 91459"/>
                <a:gd name="connsiteY12" fmla="*/ 18926 h 100502"/>
                <a:gd name="connsiteX13" fmla="*/ 77365 w 91459"/>
                <a:gd name="connsiteY13" fmla="*/ 1707 h 100502"/>
                <a:gd name="connsiteX14" fmla="*/ 58047 w 91459"/>
                <a:gd name="connsiteY14" fmla="*/ 2414 h 100502"/>
                <a:gd name="connsiteX15" fmla="*/ 8558 w 91459"/>
                <a:gd name="connsiteY15" fmla="*/ 68849 h 100502"/>
                <a:gd name="connsiteX16" fmla="*/ 179 w 91459"/>
                <a:gd name="connsiteY16" fmla="*/ 93024 h 100502"/>
                <a:gd name="connsiteX17" fmla="*/ 1868 w 91459"/>
                <a:gd name="connsiteY17" fmla="*/ 99035 h 100502"/>
                <a:gd name="connsiteX18" fmla="*/ 8106 w 91459"/>
                <a:gd name="connsiteY18" fmla="*/ 99837 h 100502"/>
                <a:gd name="connsiteX19" fmla="*/ 41977 w 91459"/>
                <a:gd name="connsiteY19" fmla="*/ 80235 h 10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459" h="100502">
                  <a:moveTo>
                    <a:pt x="19193" y="72828"/>
                  </a:moveTo>
                  <a:cubicBezTo>
                    <a:pt x="31776" y="39653"/>
                    <a:pt x="45974" y="19999"/>
                    <a:pt x="62616" y="12738"/>
                  </a:cubicBezTo>
                  <a:cubicBezTo>
                    <a:pt x="66631" y="10991"/>
                    <a:pt x="69940" y="10712"/>
                    <a:pt x="72478" y="11902"/>
                  </a:cubicBezTo>
                  <a:cubicBezTo>
                    <a:pt x="76133" y="13647"/>
                    <a:pt x="78105" y="18309"/>
                    <a:pt x="79111" y="21948"/>
                  </a:cubicBezTo>
                  <a:cubicBezTo>
                    <a:pt x="80448" y="26723"/>
                    <a:pt x="80284" y="31188"/>
                    <a:pt x="78620" y="35573"/>
                  </a:cubicBezTo>
                  <a:cubicBezTo>
                    <a:pt x="74573" y="46242"/>
                    <a:pt x="62178" y="54746"/>
                    <a:pt x="50583" y="61672"/>
                  </a:cubicBezTo>
                  <a:cubicBezTo>
                    <a:pt x="45693" y="64596"/>
                    <a:pt x="40816" y="67631"/>
                    <a:pt x="35917" y="70685"/>
                  </a:cubicBezTo>
                  <a:cubicBezTo>
                    <a:pt x="29224" y="74865"/>
                    <a:pt x="22389" y="79137"/>
                    <a:pt x="15479" y="83077"/>
                  </a:cubicBezTo>
                  <a:cubicBezTo>
                    <a:pt x="16627" y="79750"/>
                    <a:pt x="17854" y="76309"/>
                    <a:pt x="19178" y="72823"/>
                  </a:cubicBezTo>
                  <a:close/>
                  <a:moveTo>
                    <a:pt x="41975" y="80236"/>
                  </a:moveTo>
                  <a:cubicBezTo>
                    <a:pt x="46794" y="77219"/>
                    <a:pt x="51613" y="74229"/>
                    <a:pt x="56433" y="71346"/>
                  </a:cubicBezTo>
                  <a:cubicBezTo>
                    <a:pt x="70365" y="63030"/>
                    <a:pt x="83998" y="53418"/>
                    <a:pt x="89257" y="39554"/>
                  </a:cubicBezTo>
                  <a:cubicBezTo>
                    <a:pt x="91764" y="32942"/>
                    <a:pt x="92027" y="25997"/>
                    <a:pt x="90071" y="18926"/>
                  </a:cubicBezTo>
                  <a:cubicBezTo>
                    <a:pt x="87095" y="8252"/>
                    <a:pt x="81512" y="3672"/>
                    <a:pt x="77365" y="1707"/>
                  </a:cubicBezTo>
                  <a:cubicBezTo>
                    <a:pt x="73476" y="-126"/>
                    <a:pt x="66976" y="-1475"/>
                    <a:pt x="58047" y="2414"/>
                  </a:cubicBezTo>
                  <a:cubicBezTo>
                    <a:pt x="31964" y="13785"/>
                    <a:pt x="17311" y="45772"/>
                    <a:pt x="8558" y="68849"/>
                  </a:cubicBezTo>
                  <a:cubicBezTo>
                    <a:pt x="5280" y="77489"/>
                    <a:pt x="2529" y="85807"/>
                    <a:pt x="179" y="93024"/>
                  </a:cubicBezTo>
                  <a:cubicBezTo>
                    <a:pt x="-525" y="95183"/>
                    <a:pt x="144" y="97549"/>
                    <a:pt x="1868" y="99035"/>
                  </a:cubicBezTo>
                  <a:cubicBezTo>
                    <a:pt x="3597" y="100520"/>
                    <a:pt x="6055" y="100828"/>
                    <a:pt x="8106" y="99837"/>
                  </a:cubicBezTo>
                  <a:cubicBezTo>
                    <a:pt x="19770" y="94108"/>
                    <a:pt x="31065" y="87057"/>
                    <a:pt x="41977" y="80235"/>
                  </a:cubicBezTo>
                </a:path>
              </a:pathLst>
            </a:custGeom>
            <a:grpFill/>
            <a:ln w="12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2F133A6A-8FD4-4787-BC05-764CBAEF4A4A}"/>
              </a:ext>
            </a:extLst>
          </p:cNvPr>
          <p:cNvGrpSpPr/>
          <p:nvPr/>
        </p:nvGrpSpPr>
        <p:grpSpPr>
          <a:xfrm>
            <a:off x="5707771" y="1555946"/>
            <a:ext cx="1056063" cy="1034674"/>
            <a:chOff x="2289447" y="1939370"/>
            <a:chExt cx="1056063" cy="1034674"/>
          </a:xfrm>
        </p:grpSpPr>
        <p:sp>
          <p:nvSpPr>
            <p:cNvPr id="98" name="Oval 65">
              <a:extLst>
                <a:ext uri="{FF2B5EF4-FFF2-40B4-BE49-F238E27FC236}">
                  <a16:creationId xmlns:a16="http://schemas.microsoft.com/office/drawing/2014/main" id="{35565053-1639-4349-822E-E3AE2CDC8572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9" name="Graphique 98" descr="Engrenages">
              <a:extLst>
                <a:ext uri="{FF2B5EF4-FFF2-40B4-BE49-F238E27FC236}">
                  <a16:creationId xmlns:a16="http://schemas.microsoft.com/office/drawing/2014/main" id="{30D076D3-1BC3-446A-A40D-5A66B5F9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88362" y="1999507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B6402F80-127D-4375-9216-CA21F593A757}"/>
              </a:ext>
            </a:extLst>
          </p:cNvPr>
          <p:cNvSpPr txBox="1"/>
          <p:nvPr/>
        </p:nvSpPr>
        <p:spPr>
          <a:xfrm>
            <a:off x="6836873" y="1753690"/>
            <a:ext cx="3549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Mise en place d’un système ANPR rapide et précis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AC55C1A-B497-4AE4-8B97-E34B93FCECCA}"/>
              </a:ext>
            </a:extLst>
          </p:cNvPr>
          <p:cNvSpPr txBox="1"/>
          <p:nvPr/>
        </p:nvSpPr>
        <p:spPr>
          <a:xfrm>
            <a:off x="6890993" y="2895564"/>
            <a:ext cx="4037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Développement d’une application mobile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99D5F2F-1BE9-40ED-99EC-9DD127888EFA}"/>
              </a:ext>
            </a:extLst>
          </p:cNvPr>
          <p:cNvSpPr txBox="1"/>
          <p:nvPr/>
        </p:nvSpPr>
        <p:spPr>
          <a:xfrm>
            <a:off x="6830812" y="4549563"/>
            <a:ext cx="388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Intégration sur système embarqué pour un parking intelligent</a:t>
            </a:r>
          </a:p>
        </p:txBody>
      </p:sp>
      <p:sp>
        <p:nvSpPr>
          <p:cNvPr id="109" name="Oval 19">
            <a:extLst>
              <a:ext uri="{FF2B5EF4-FFF2-40B4-BE49-F238E27FC236}">
                <a16:creationId xmlns:a16="http://schemas.microsoft.com/office/drawing/2014/main" id="{8C61C889-9E1E-479C-BF54-A6D3AF023DC5}"/>
              </a:ext>
            </a:extLst>
          </p:cNvPr>
          <p:cNvSpPr/>
          <p:nvPr/>
        </p:nvSpPr>
        <p:spPr>
          <a:xfrm>
            <a:off x="1460640" y="5608166"/>
            <a:ext cx="3766861" cy="239629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0" name="Group 40">
            <a:extLst>
              <a:ext uri="{FF2B5EF4-FFF2-40B4-BE49-F238E27FC236}">
                <a16:creationId xmlns:a16="http://schemas.microsoft.com/office/drawing/2014/main" id="{E20996DD-8BBE-48FF-A86A-D4F3FDE0F4EB}"/>
              </a:ext>
            </a:extLst>
          </p:cNvPr>
          <p:cNvGrpSpPr/>
          <p:nvPr/>
        </p:nvGrpSpPr>
        <p:grpSpPr>
          <a:xfrm>
            <a:off x="1868034" y="1403555"/>
            <a:ext cx="3359467" cy="4325468"/>
            <a:chOff x="2050732" y="1266266"/>
            <a:chExt cx="3359467" cy="4325468"/>
          </a:xfrm>
        </p:grpSpPr>
        <p:grpSp>
          <p:nvGrpSpPr>
            <p:cNvPr id="111" name="Group 14">
              <a:extLst>
                <a:ext uri="{FF2B5EF4-FFF2-40B4-BE49-F238E27FC236}">
                  <a16:creationId xmlns:a16="http://schemas.microsoft.com/office/drawing/2014/main" id="{D8947DB1-923B-4843-98D8-88B0D7661E98}"/>
                </a:ext>
              </a:extLst>
            </p:cNvPr>
            <p:cNvGrpSpPr/>
            <p:nvPr/>
          </p:nvGrpSpPr>
          <p:grpSpPr>
            <a:xfrm>
              <a:off x="2050732" y="1266266"/>
              <a:ext cx="3359467" cy="4325468"/>
              <a:chOff x="5230813" y="2312988"/>
              <a:chExt cx="1733550" cy="2232025"/>
            </a:xfrm>
          </p:grpSpPr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61F62A1C-D7F8-4C8F-BA62-5B63E9A3F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513" y="4191001"/>
                <a:ext cx="41275" cy="60325"/>
              </a:xfrm>
              <a:custGeom>
                <a:avLst/>
                <a:gdLst>
                  <a:gd name="T0" fmla="*/ 0 w 13"/>
                  <a:gd name="T1" fmla="*/ 3 h 19"/>
                  <a:gd name="T2" fmla="*/ 4 w 13"/>
                  <a:gd name="T3" fmla="*/ 0 h 19"/>
                  <a:gd name="T4" fmla="*/ 10 w 13"/>
                  <a:gd name="T5" fmla="*/ 5 h 19"/>
                  <a:gd name="T6" fmla="*/ 5 w 13"/>
                  <a:gd name="T7" fmla="*/ 18 h 19"/>
                  <a:gd name="T8" fmla="*/ 0 w 13"/>
                  <a:gd name="T9" fmla="*/ 15 h 19"/>
                  <a:gd name="T10" fmla="*/ 0 w 13"/>
                  <a:gd name="T1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9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A8F7F78B-73D5-4A41-9E10-BD3A0E461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6" y="2944813"/>
                <a:ext cx="28575" cy="34925"/>
              </a:xfrm>
              <a:custGeom>
                <a:avLst/>
                <a:gdLst>
                  <a:gd name="T0" fmla="*/ 0 w 9"/>
                  <a:gd name="T1" fmla="*/ 10 h 11"/>
                  <a:gd name="T2" fmla="*/ 2 w 9"/>
                  <a:gd name="T3" fmla="*/ 1 h 11"/>
                  <a:gd name="T4" fmla="*/ 8 w 9"/>
                  <a:gd name="T5" fmla="*/ 1 h 11"/>
                  <a:gd name="T6" fmla="*/ 9 w 9"/>
                  <a:gd name="T7" fmla="*/ 3 h 11"/>
                  <a:gd name="T8" fmla="*/ 8 w 9"/>
                  <a:gd name="T9" fmla="*/ 4 h 11"/>
                  <a:gd name="T10" fmla="*/ 2 w 9"/>
                  <a:gd name="T11" fmla="*/ 11 h 11"/>
                  <a:gd name="T12" fmla="*/ 0 w 9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27E5C2F4-35DC-4829-B59C-EF07DE1D1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0813" y="2312988"/>
                <a:ext cx="1733550" cy="2232025"/>
              </a:xfrm>
              <a:custGeom>
                <a:avLst/>
                <a:gdLst>
                  <a:gd name="T0" fmla="*/ 519 w 543"/>
                  <a:gd name="T1" fmla="*/ 420 h 700"/>
                  <a:gd name="T2" fmla="*/ 452 w 543"/>
                  <a:gd name="T3" fmla="*/ 344 h 700"/>
                  <a:gd name="T4" fmla="*/ 451 w 543"/>
                  <a:gd name="T5" fmla="*/ 131 h 700"/>
                  <a:gd name="T6" fmla="*/ 353 w 543"/>
                  <a:gd name="T7" fmla="*/ 120 h 700"/>
                  <a:gd name="T8" fmla="*/ 350 w 543"/>
                  <a:gd name="T9" fmla="*/ 120 h 700"/>
                  <a:gd name="T10" fmla="*/ 347 w 543"/>
                  <a:gd name="T11" fmla="*/ 93 h 700"/>
                  <a:gd name="T12" fmla="*/ 309 w 543"/>
                  <a:gd name="T13" fmla="*/ 76 h 700"/>
                  <a:gd name="T14" fmla="*/ 273 w 543"/>
                  <a:gd name="T15" fmla="*/ 18 h 700"/>
                  <a:gd name="T16" fmla="*/ 261 w 543"/>
                  <a:gd name="T17" fmla="*/ 10 h 700"/>
                  <a:gd name="T18" fmla="*/ 234 w 543"/>
                  <a:gd name="T19" fmla="*/ 2 h 700"/>
                  <a:gd name="T20" fmla="*/ 231 w 543"/>
                  <a:gd name="T21" fmla="*/ 2 h 700"/>
                  <a:gd name="T22" fmla="*/ 150 w 543"/>
                  <a:gd name="T23" fmla="*/ 69 h 700"/>
                  <a:gd name="T24" fmla="*/ 123 w 543"/>
                  <a:gd name="T25" fmla="*/ 75 h 700"/>
                  <a:gd name="T26" fmla="*/ 105 w 543"/>
                  <a:gd name="T27" fmla="*/ 114 h 700"/>
                  <a:gd name="T28" fmla="*/ 18 w 543"/>
                  <a:gd name="T29" fmla="*/ 120 h 700"/>
                  <a:gd name="T30" fmla="*/ 0 w 543"/>
                  <a:gd name="T31" fmla="*/ 371 h 700"/>
                  <a:gd name="T32" fmla="*/ 0 w 543"/>
                  <a:gd name="T33" fmla="*/ 606 h 700"/>
                  <a:gd name="T34" fmla="*/ 0 w 543"/>
                  <a:gd name="T35" fmla="*/ 607 h 700"/>
                  <a:gd name="T36" fmla="*/ 19 w 543"/>
                  <a:gd name="T37" fmla="*/ 621 h 700"/>
                  <a:gd name="T38" fmla="*/ 206 w 543"/>
                  <a:gd name="T39" fmla="*/ 625 h 700"/>
                  <a:gd name="T40" fmla="*/ 321 w 543"/>
                  <a:gd name="T41" fmla="*/ 695 h 700"/>
                  <a:gd name="T42" fmla="*/ 478 w 543"/>
                  <a:gd name="T43" fmla="*/ 651 h 700"/>
                  <a:gd name="T44" fmla="*/ 538 w 543"/>
                  <a:gd name="T45" fmla="*/ 473 h 700"/>
                  <a:gd name="T46" fmla="*/ 215 w 543"/>
                  <a:gd name="T47" fmla="*/ 35 h 700"/>
                  <a:gd name="T48" fmla="*/ 255 w 543"/>
                  <a:gd name="T49" fmla="*/ 45 h 700"/>
                  <a:gd name="T50" fmla="*/ 261 w 543"/>
                  <a:gd name="T51" fmla="*/ 51 h 700"/>
                  <a:gd name="T52" fmla="*/ 271 w 543"/>
                  <a:gd name="T53" fmla="*/ 76 h 700"/>
                  <a:gd name="T54" fmla="*/ 181 w 543"/>
                  <a:gd name="T55" fmla="*/ 75 h 700"/>
                  <a:gd name="T56" fmla="*/ 137 w 543"/>
                  <a:gd name="T57" fmla="*/ 107 h 700"/>
                  <a:gd name="T58" fmla="*/ 309 w 543"/>
                  <a:gd name="T59" fmla="*/ 108 h 700"/>
                  <a:gd name="T60" fmla="*/ 315 w 543"/>
                  <a:gd name="T61" fmla="*/ 160 h 700"/>
                  <a:gd name="T62" fmla="*/ 261 w 543"/>
                  <a:gd name="T63" fmla="*/ 166 h 700"/>
                  <a:gd name="T64" fmla="*/ 136 w 543"/>
                  <a:gd name="T65" fmla="*/ 160 h 700"/>
                  <a:gd name="T66" fmla="*/ 183 w 543"/>
                  <a:gd name="T67" fmla="*/ 588 h 700"/>
                  <a:gd name="T68" fmla="*/ 32 w 543"/>
                  <a:gd name="T69" fmla="*/ 290 h 700"/>
                  <a:gd name="T70" fmla="*/ 38 w 543"/>
                  <a:gd name="T71" fmla="*/ 152 h 700"/>
                  <a:gd name="T72" fmla="*/ 105 w 543"/>
                  <a:gd name="T73" fmla="*/ 158 h 700"/>
                  <a:gd name="T74" fmla="*/ 123 w 543"/>
                  <a:gd name="T75" fmla="*/ 197 h 700"/>
                  <a:gd name="T76" fmla="*/ 329 w 543"/>
                  <a:gd name="T77" fmla="*/ 197 h 700"/>
                  <a:gd name="T78" fmla="*/ 347 w 543"/>
                  <a:gd name="T79" fmla="*/ 158 h 700"/>
                  <a:gd name="T80" fmla="*/ 382 w 543"/>
                  <a:gd name="T81" fmla="*/ 152 h 700"/>
                  <a:gd name="T82" fmla="*/ 420 w 543"/>
                  <a:gd name="T83" fmla="*/ 157 h 700"/>
                  <a:gd name="T84" fmla="*/ 420 w 543"/>
                  <a:gd name="T85" fmla="*/ 327 h 700"/>
                  <a:gd name="T86" fmla="*/ 404 w 543"/>
                  <a:gd name="T87" fmla="*/ 329 h 700"/>
                  <a:gd name="T88" fmla="*/ 276 w 543"/>
                  <a:gd name="T89" fmla="*/ 339 h 700"/>
                  <a:gd name="T90" fmla="*/ 175 w 543"/>
                  <a:gd name="T91" fmla="*/ 452 h 700"/>
                  <a:gd name="T92" fmla="*/ 507 w 543"/>
                  <a:gd name="T93" fmla="*/ 536 h 700"/>
                  <a:gd name="T94" fmla="*/ 391 w 543"/>
                  <a:gd name="T95" fmla="*/ 661 h 700"/>
                  <a:gd name="T96" fmla="*/ 282 w 543"/>
                  <a:gd name="T97" fmla="*/ 648 h 700"/>
                  <a:gd name="T98" fmla="*/ 211 w 543"/>
                  <a:gd name="T99" fmla="*/ 572 h 700"/>
                  <a:gd name="T100" fmla="*/ 278 w 543"/>
                  <a:gd name="T101" fmla="*/ 374 h 700"/>
                  <a:gd name="T102" fmla="*/ 481 w 543"/>
                  <a:gd name="T103" fmla="*/ 421 h 700"/>
                  <a:gd name="T104" fmla="*/ 507 w 543"/>
                  <a:gd name="T105" fmla="*/ 536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3" h="700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12" name="Straight Connector 2">
              <a:extLst>
                <a:ext uri="{FF2B5EF4-FFF2-40B4-BE49-F238E27FC236}">
                  <a16:creationId xmlns:a16="http://schemas.microsoft.com/office/drawing/2014/main" id="{72999025-B54D-420A-8AED-D55BE9BA961F}"/>
                </a:ext>
              </a:extLst>
            </p:cNvPr>
            <p:cNvCxnSpPr/>
            <p:nvPr/>
          </p:nvCxnSpPr>
          <p:spPr>
            <a:xfrm>
              <a:off x="2489200" y="2743200"/>
              <a:ext cx="18592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21">
              <a:extLst>
                <a:ext uri="{FF2B5EF4-FFF2-40B4-BE49-F238E27FC236}">
                  <a16:creationId xmlns:a16="http://schemas.microsoft.com/office/drawing/2014/main" id="{6CD50A3A-E872-459B-9102-B10C95DCF2A1}"/>
                </a:ext>
              </a:extLst>
            </p:cNvPr>
            <p:cNvCxnSpPr/>
            <p:nvPr/>
          </p:nvCxnSpPr>
          <p:spPr>
            <a:xfrm>
              <a:off x="2489200" y="3063240"/>
              <a:ext cx="185928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22">
              <a:extLst>
                <a:ext uri="{FF2B5EF4-FFF2-40B4-BE49-F238E27FC236}">
                  <a16:creationId xmlns:a16="http://schemas.microsoft.com/office/drawing/2014/main" id="{FD0F03F7-0035-4433-8898-FF46F2329E87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383280"/>
              <a:ext cx="8534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27">
              <a:extLst>
                <a:ext uri="{FF2B5EF4-FFF2-40B4-BE49-F238E27FC236}">
                  <a16:creationId xmlns:a16="http://schemas.microsoft.com/office/drawing/2014/main" id="{40B02007-82B4-4861-9870-6A94B9CEEE9A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3693160"/>
              <a:ext cx="635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28">
              <a:extLst>
                <a:ext uri="{FF2B5EF4-FFF2-40B4-BE49-F238E27FC236}">
                  <a16:creationId xmlns:a16="http://schemas.microsoft.com/office/drawing/2014/main" id="{1224117A-C251-431F-A2DE-DEF03F92CF30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013200"/>
              <a:ext cx="4775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29">
              <a:extLst>
                <a:ext uri="{FF2B5EF4-FFF2-40B4-BE49-F238E27FC236}">
                  <a16:creationId xmlns:a16="http://schemas.microsoft.com/office/drawing/2014/main" id="{D9FFD210-68C4-4984-BEEC-B6982B330F6C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333240"/>
              <a:ext cx="4267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39">
              <a:extLst>
                <a:ext uri="{FF2B5EF4-FFF2-40B4-BE49-F238E27FC236}">
                  <a16:creationId xmlns:a16="http://schemas.microsoft.com/office/drawing/2014/main" id="{0E214D9E-629F-418B-A2EF-AEE30143CE8F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00" y="4638040"/>
              <a:ext cx="42672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71F8071E-1913-46EE-90BD-687F3701B15F}"/>
              </a:ext>
            </a:extLst>
          </p:cNvPr>
          <p:cNvGrpSpPr/>
          <p:nvPr/>
        </p:nvGrpSpPr>
        <p:grpSpPr>
          <a:xfrm>
            <a:off x="5733249" y="2817167"/>
            <a:ext cx="1056063" cy="1034674"/>
            <a:chOff x="2289447" y="1939370"/>
            <a:chExt cx="1056063" cy="1034674"/>
          </a:xfrm>
        </p:grpSpPr>
        <p:sp>
          <p:nvSpPr>
            <p:cNvPr id="142" name="Oval 65">
              <a:extLst>
                <a:ext uri="{FF2B5EF4-FFF2-40B4-BE49-F238E27FC236}">
                  <a16:creationId xmlns:a16="http://schemas.microsoft.com/office/drawing/2014/main" id="{69943309-E0B2-41C2-B64B-82657E5A9475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3" name="Graphique 142" descr="Engrenages">
              <a:extLst>
                <a:ext uri="{FF2B5EF4-FFF2-40B4-BE49-F238E27FC236}">
                  <a16:creationId xmlns:a16="http://schemas.microsoft.com/office/drawing/2014/main" id="{BFE6CD29-0896-4446-8FAB-BCB6212E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88362" y="1999507"/>
              <a:ext cx="914400" cy="914400"/>
            </a:xfrm>
            <a:prstGeom prst="rect">
              <a:avLst/>
            </a:prstGeom>
          </p:spPr>
        </p:pic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D73DD72E-C773-4279-BDC5-327C9459F726}"/>
              </a:ext>
            </a:extLst>
          </p:cNvPr>
          <p:cNvGrpSpPr/>
          <p:nvPr/>
        </p:nvGrpSpPr>
        <p:grpSpPr>
          <a:xfrm>
            <a:off x="5759758" y="4292232"/>
            <a:ext cx="1056063" cy="1034674"/>
            <a:chOff x="2289447" y="1939370"/>
            <a:chExt cx="1056063" cy="1034674"/>
          </a:xfrm>
        </p:grpSpPr>
        <p:sp>
          <p:nvSpPr>
            <p:cNvPr id="145" name="Oval 65">
              <a:extLst>
                <a:ext uri="{FF2B5EF4-FFF2-40B4-BE49-F238E27FC236}">
                  <a16:creationId xmlns:a16="http://schemas.microsoft.com/office/drawing/2014/main" id="{79F8464A-DD1B-4267-88EE-3E778F7B0A22}"/>
                </a:ext>
              </a:extLst>
            </p:cNvPr>
            <p:cNvSpPr/>
            <p:nvPr/>
          </p:nvSpPr>
          <p:spPr>
            <a:xfrm>
              <a:off x="2289447" y="1939370"/>
              <a:ext cx="1056063" cy="10346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6" name="Graphique 145" descr="Engrenages">
              <a:extLst>
                <a:ext uri="{FF2B5EF4-FFF2-40B4-BE49-F238E27FC236}">
                  <a16:creationId xmlns:a16="http://schemas.microsoft.com/office/drawing/2014/main" id="{6CDD8C80-1117-43E8-A322-A5F69BAA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88362" y="1999507"/>
              <a:ext cx="914400" cy="914400"/>
            </a:xfrm>
            <a:prstGeom prst="rect">
              <a:avLst/>
            </a:prstGeom>
          </p:spPr>
        </p:pic>
      </p:grpSp>
      <p:sp>
        <p:nvSpPr>
          <p:cNvPr id="5" name="Oval 106">
            <a:extLst>
              <a:ext uri="{FF2B5EF4-FFF2-40B4-BE49-F238E27FC236}">
                <a16:creationId xmlns:a16="http://schemas.microsoft.com/office/drawing/2014/main" id="{1C7A674C-F8E1-4588-9A62-5B9DDC2EDA2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0564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6611793" y="201979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01249" y="798559"/>
            <a:ext cx="7079378" cy="16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865FF-94FB-4FB0-AA24-1F9256878E53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95">
            <a:extLst>
              <a:ext uri="{FF2B5EF4-FFF2-40B4-BE49-F238E27FC236}">
                <a16:creationId xmlns:a16="http://schemas.microsoft.com/office/drawing/2014/main" id="{E70A8B40-6379-4FCC-9543-7FA7B767268E}"/>
              </a:ext>
            </a:extLst>
          </p:cNvPr>
          <p:cNvSpPr txBox="1"/>
          <p:nvPr/>
        </p:nvSpPr>
        <p:spPr>
          <a:xfrm>
            <a:off x="11574076" y="683055"/>
            <a:ext cx="492443" cy="55281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rgbClr val="073027"/>
                </a:solidFill>
                <a:latin typeface="Montserrat" pitchFamily="2" charset="77"/>
              </a:rPr>
              <a:t>CONTEXTE GENERAL DU PROJET</a:t>
            </a:r>
            <a:endParaRPr lang="en-LT" sz="20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951E6-6460-452F-BD2B-C3F50B7299FD}"/>
              </a:ext>
            </a:extLst>
          </p:cNvPr>
          <p:cNvSpPr txBox="1"/>
          <p:nvPr/>
        </p:nvSpPr>
        <p:spPr>
          <a:xfrm>
            <a:off x="3855179" y="232757"/>
            <a:ext cx="569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Gestion de projet</a:t>
            </a:r>
            <a:endParaRPr lang="fr-FR" sz="66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La Methode Scrum Agile">
            <a:extLst>
              <a:ext uri="{FF2B5EF4-FFF2-40B4-BE49-F238E27FC236}">
                <a16:creationId xmlns:a16="http://schemas.microsoft.com/office/drawing/2014/main" id="{F4BE4C8D-3AF4-4685-B2BB-B36BC2696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58" y="1514419"/>
            <a:ext cx="7079379" cy="341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106">
            <a:extLst>
              <a:ext uri="{FF2B5EF4-FFF2-40B4-BE49-F238E27FC236}">
                <a16:creationId xmlns:a16="http://schemas.microsoft.com/office/drawing/2014/main" id="{0BC676AC-D2ED-4CBA-99F5-F571B9E2EB0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866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6611793" y="201979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01249" y="798559"/>
            <a:ext cx="7079378" cy="16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865FF-94FB-4FB0-AA24-1F9256878E53}"/>
              </a:ext>
            </a:extLst>
          </p:cNvPr>
          <p:cNvSpPr/>
          <p:nvPr/>
        </p:nvSpPr>
        <p:spPr>
          <a:xfrm>
            <a:off x="11471163" y="1"/>
            <a:ext cx="7219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95">
            <a:extLst>
              <a:ext uri="{FF2B5EF4-FFF2-40B4-BE49-F238E27FC236}">
                <a16:creationId xmlns:a16="http://schemas.microsoft.com/office/drawing/2014/main" id="{E70A8B40-6379-4FCC-9543-7FA7B767268E}"/>
              </a:ext>
            </a:extLst>
          </p:cNvPr>
          <p:cNvSpPr txBox="1"/>
          <p:nvPr/>
        </p:nvSpPr>
        <p:spPr>
          <a:xfrm>
            <a:off x="11574076" y="683055"/>
            <a:ext cx="492443" cy="552811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rgbClr val="073027"/>
                </a:solidFill>
                <a:latin typeface="Montserrat" pitchFamily="2" charset="77"/>
              </a:rPr>
              <a:t>CONTEXTE GENERAL DU PROJET</a:t>
            </a:r>
            <a:endParaRPr lang="en-LT" sz="2000" b="1" spc="300" dirty="0">
              <a:solidFill>
                <a:srgbClr val="073027"/>
              </a:solidFill>
              <a:latin typeface="Montserrat" pitchFamily="2" charset="77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9951E6-6460-452F-BD2B-C3F50B7299FD}"/>
              </a:ext>
            </a:extLst>
          </p:cNvPr>
          <p:cNvSpPr txBox="1"/>
          <p:nvPr/>
        </p:nvSpPr>
        <p:spPr>
          <a:xfrm>
            <a:off x="3855179" y="232757"/>
            <a:ext cx="569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Conduite du projet 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9B40BB13-683D-4F2D-B8C9-E937AD53C3CE}"/>
              </a:ext>
            </a:extLst>
          </p:cNvPr>
          <p:cNvSpPr txBox="1"/>
          <p:nvPr/>
        </p:nvSpPr>
        <p:spPr>
          <a:xfrm>
            <a:off x="2247550" y="2903339"/>
            <a:ext cx="2005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M. Youssef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086E628D-22DD-455D-90EE-6924126CE182}"/>
              </a:ext>
            </a:extLst>
          </p:cNvPr>
          <p:cNvSpPr txBox="1"/>
          <p:nvPr/>
        </p:nvSpPr>
        <p:spPr>
          <a:xfrm>
            <a:off x="2465567" y="3227225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Product Owner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55FF0F33-36D2-4AAD-81BD-88EC4D90C5C7}"/>
              </a:ext>
            </a:extLst>
          </p:cNvPr>
          <p:cNvSpPr txBox="1"/>
          <p:nvPr/>
        </p:nvSpPr>
        <p:spPr>
          <a:xfrm>
            <a:off x="2023140" y="5382660"/>
            <a:ext cx="2454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 dirty="0">
                <a:solidFill>
                  <a:schemeClr val="bg1"/>
                </a:solidFill>
                <a:latin typeface="Montserrat" pitchFamily="2" charset="77"/>
              </a:rPr>
              <a:t>M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lle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2000" b="1" spc="300" dirty="0" err="1">
                <a:solidFill>
                  <a:schemeClr val="bg1"/>
                </a:solidFill>
                <a:latin typeface="Montserrat" pitchFamily="2" charset="77"/>
              </a:rPr>
              <a:t>Meryem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TextBox 27">
            <a:extLst>
              <a:ext uri="{FF2B5EF4-FFF2-40B4-BE49-F238E27FC236}">
                <a16:creationId xmlns:a16="http://schemas.microsoft.com/office/drawing/2014/main" id="{FE840974-D30B-47C6-8B59-F2D6FEF24537}"/>
              </a:ext>
            </a:extLst>
          </p:cNvPr>
          <p:cNvSpPr txBox="1"/>
          <p:nvPr/>
        </p:nvSpPr>
        <p:spPr>
          <a:xfrm>
            <a:off x="1665671" y="5706546"/>
            <a:ext cx="3169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Developers – </a:t>
            </a:r>
            <a:r>
              <a:rPr lang="en-GB" sz="1400" dirty="0" err="1">
                <a:solidFill>
                  <a:schemeClr val="bg1"/>
                </a:solidFill>
                <a:latin typeface="Montserrat" pitchFamily="2" charset="77"/>
              </a:rPr>
              <a:t>Système</a:t>
            </a:r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Montserrat" pitchFamily="2" charset="77"/>
              </a:rPr>
              <a:t>Embarqué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7F8C67C8-6B5B-4199-9827-669511BD963E}"/>
              </a:ext>
            </a:extLst>
          </p:cNvPr>
          <p:cNvSpPr txBox="1"/>
          <p:nvPr/>
        </p:nvSpPr>
        <p:spPr>
          <a:xfrm>
            <a:off x="8350885" y="2903339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M. Marouane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78500CD5-BFEF-4F27-9DA7-974A9AFE9B73}"/>
              </a:ext>
            </a:extLst>
          </p:cNvPr>
          <p:cNvSpPr txBox="1"/>
          <p:nvPr/>
        </p:nvSpPr>
        <p:spPr>
          <a:xfrm>
            <a:off x="8803728" y="3227225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Scrum Master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4531B5AD-ECDD-4137-9A00-CE2EA8286D2C}"/>
              </a:ext>
            </a:extLst>
          </p:cNvPr>
          <p:cNvSpPr txBox="1"/>
          <p:nvPr/>
        </p:nvSpPr>
        <p:spPr>
          <a:xfrm>
            <a:off x="8451072" y="5382660"/>
            <a:ext cx="2149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LT" sz="2000" b="1" spc="300" dirty="0">
                <a:solidFill>
                  <a:schemeClr val="bg1"/>
                </a:solidFill>
                <a:latin typeface="Montserrat" pitchFamily="2" charset="77"/>
              </a:rPr>
              <a:t>M</a:t>
            </a:r>
            <a:r>
              <a:rPr lang="en-GB" sz="2000" b="1" spc="300" dirty="0">
                <a:solidFill>
                  <a:schemeClr val="bg1"/>
                </a:solidFill>
                <a:latin typeface="Montserrat" pitchFamily="2" charset="77"/>
              </a:rPr>
              <a:t>. Hisdaele</a:t>
            </a:r>
            <a:endParaRPr lang="en-LT" sz="20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5116E5B1-C6F9-447D-A908-2B315831D1A2}"/>
              </a:ext>
            </a:extLst>
          </p:cNvPr>
          <p:cNvSpPr txBox="1"/>
          <p:nvPr/>
        </p:nvSpPr>
        <p:spPr>
          <a:xfrm>
            <a:off x="7692051" y="5706546"/>
            <a:ext cx="3667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Developers - Machine Learning/Mobile</a:t>
            </a:r>
            <a:endParaRPr lang="en-LT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grpSp>
        <p:nvGrpSpPr>
          <p:cNvPr id="36" name="Graphic 43">
            <a:extLst>
              <a:ext uri="{FF2B5EF4-FFF2-40B4-BE49-F238E27FC236}">
                <a16:creationId xmlns:a16="http://schemas.microsoft.com/office/drawing/2014/main" id="{16C73627-F704-49E9-A29F-CA04DA987181}"/>
              </a:ext>
            </a:extLst>
          </p:cNvPr>
          <p:cNvGrpSpPr/>
          <p:nvPr/>
        </p:nvGrpSpPr>
        <p:grpSpPr>
          <a:xfrm rot="269299" flipV="1">
            <a:off x="7445848" y="2486388"/>
            <a:ext cx="1458826" cy="482830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CE73958D-C336-4BB6-ACFE-719764483A35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EB792CD3-05AD-45FE-BCAD-CECF440114A5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39" name="Graphic 43">
            <a:extLst>
              <a:ext uri="{FF2B5EF4-FFF2-40B4-BE49-F238E27FC236}">
                <a16:creationId xmlns:a16="http://schemas.microsoft.com/office/drawing/2014/main" id="{7DBC6916-60C3-4511-A629-B90F7BE6FB8A}"/>
              </a:ext>
            </a:extLst>
          </p:cNvPr>
          <p:cNvGrpSpPr/>
          <p:nvPr/>
        </p:nvGrpSpPr>
        <p:grpSpPr>
          <a:xfrm rot="2571606" flipV="1">
            <a:off x="7379468" y="4379799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71775DA5-E366-4566-8E1E-3B5A53D61A04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F8115A39-B37F-43E8-A602-2A03E362D1E4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2" name="Graphic 43">
            <a:extLst>
              <a:ext uri="{FF2B5EF4-FFF2-40B4-BE49-F238E27FC236}">
                <a16:creationId xmlns:a16="http://schemas.microsoft.com/office/drawing/2014/main" id="{40EA5D50-FB4A-4A7E-AC32-F15F613A3A06}"/>
              </a:ext>
            </a:extLst>
          </p:cNvPr>
          <p:cNvGrpSpPr/>
          <p:nvPr/>
        </p:nvGrpSpPr>
        <p:grpSpPr>
          <a:xfrm rot="417027" flipH="1" flipV="1">
            <a:off x="3831339" y="2643113"/>
            <a:ext cx="1396237" cy="528243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C85D5037-7E43-4E7A-8D10-322634D25DFC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6A7C8369-1BA8-4AA1-9354-17E7D6443620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45" name="Graphic 43">
            <a:extLst>
              <a:ext uri="{FF2B5EF4-FFF2-40B4-BE49-F238E27FC236}">
                <a16:creationId xmlns:a16="http://schemas.microsoft.com/office/drawing/2014/main" id="{3AFE7D53-8EE0-4678-AD19-BBF037B0DC95}"/>
              </a:ext>
            </a:extLst>
          </p:cNvPr>
          <p:cNvGrpSpPr/>
          <p:nvPr/>
        </p:nvGrpSpPr>
        <p:grpSpPr>
          <a:xfrm rot="19028394" flipH="1" flipV="1">
            <a:off x="4035130" y="4379799"/>
            <a:ext cx="1356455" cy="777212"/>
            <a:chOff x="5270499" y="2952750"/>
            <a:chExt cx="1652160" cy="946643"/>
          </a:xfrm>
          <a:solidFill>
            <a:schemeClr val="bg1"/>
          </a:solidFill>
        </p:grpSpPr>
        <p:sp>
          <p:nvSpPr>
            <p:cNvPr id="68" name="Freeform 42">
              <a:extLst>
                <a:ext uri="{FF2B5EF4-FFF2-40B4-BE49-F238E27FC236}">
                  <a16:creationId xmlns:a16="http://schemas.microsoft.com/office/drawing/2014/main" id="{3992DEAF-B733-4AF6-9353-862D622A65DE}"/>
                </a:ext>
              </a:extLst>
            </p:cNvPr>
            <p:cNvSpPr/>
            <p:nvPr/>
          </p:nvSpPr>
          <p:spPr>
            <a:xfrm>
              <a:off x="5270499" y="2952750"/>
              <a:ext cx="1519201" cy="772908"/>
            </a:xfrm>
            <a:custGeom>
              <a:avLst/>
              <a:gdLst>
                <a:gd name="connsiteX0" fmla="*/ 10315 w 1519201"/>
                <a:gd name="connsiteY0" fmla="*/ 16104 h 772908"/>
                <a:gd name="connsiteX1" fmla="*/ 30066 w 1519201"/>
                <a:gd name="connsiteY1" fmla="*/ 13529 h 772908"/>
                <a:gd name="connsiteX2" fmla="*/ 86285 w 1519201"/>
                <a:gd name="connsiteY2" fmla="*/ 6858 h 772908"/>
                <a:gd name="connsiteX3" fmla="*/ 174511 w 1519201"/>
                <a:gd name="connsiteY3" fmla="*/ 760 h 772908"/>
                <a:gd name="connsiteX4" fmla="*/ 228804 w 1519201"/>
                <a:gd name="connsiteY4" fmla="*/ -97 h 772908"/>
                <a:gd name="connsiteX5" fmla="*/ 288972 w 1519201"/>
                <a:gd name="connsiteY5" fmla="*/ 1621 h 772908"/>
                <a:gd name="connsiteX6" fmla="*/ 423832 w 1519201"/>
                <a:gd name="connsiteY6" fmla="*/ 14091 h 772908"/>
                <a:gd name="connsiteX7" fmla="*/ 572315 w 1519201"/>
                <a:gd name="connsiteY7" fmla="*/ 42341 h 772908"/>
                <a:gd name="connsiteX8" fmla="*/ 727508 w 1519201"/>
                <a:gd name="connsiteY8" fmla="*/ 87953 h 772908"/>
                <a:gd name="connsiteX9" fmla="*/ 882310 w 1519201"/>
                <a:gd name="connsiteY9" fmla="*/ 151050 h 772908"/>
                <a:gd name="connsiteX10" fmla="*/ 1029425 w 1519201"/>
                <a:gd name="connsiteY10" fmla="*/ 230712 h 772908"/>
                <a:gd name="connsiteX11" fmla="*/ 1162689 w 1519201"/>
                <a:gd name="connsiteY11" fmla="*/ 322956 h 772908"/>
                <a:gd name="connsiteX12" fmla="*/ 1222212 w 1519201"/>
                <a:gd name="connsiteY12" fmla="*/ 372438 h 772908"/>
                <a:gd name="connsiteX13" fmla="*/ 1276847 w 1519201"/>
                <a:gd name="connsiteY13" fmla="*/ 422493 h 772908"/>
                <a:gd name="connsiteX14" fmla="*/ 1325797 w 1519201"/>
                <a:gd name="connsiteY14" fmla="*/ 472635 h 772908"/>
                <a:gd name="connsiteX15" fmla="*/ 1368758 w 1519201"/>
                <a:gd name="connsiteY15" fmla="*/ 521967 h 772908"/>
                <a:gd name="connsiteX16" fmla="*/ 1405895 w 1519201"/>
                <a:gd name="connsiteY16" fmla="*/ 569209 h 772908"/>
                <a:gd name="connsiteX17" fmla="*/ 1437308 w 1519201"/>
                <a:gd name="connsiteY17" fmla="*/ 613278 h 772908"/>
                <a:gd name="connsiteX18" fmla="*/ 1463024 w 1519201"/>
                <a:gd name="connsiteY18" fmla="*/ 653227 h 772908"/>
                <a:gd name="connsiteX19" fmla="*/ 1483219 w 1519201"/>
                <a:gd name="connsiteY19" fmla="*/ 688074 h 772908"/>
                <a:gd name="connsiteX20" fmla="*/ 1498641 w 1519201"/>
                <a:gd name="connsiteY20" fmla="*/ 716573 h 772908"/>
                <a:gd name="connsiteX21" fmla="*/ 1509302 w 1519201"/>
                <a:gd name="connsiteY21" fmla="*/ 738016 h 772908"/>
                <a:gd name="connsiteX22" fmla="*/ 1517950 w 1519201"/>
                <a:gd name="connsiteY22" fmla="*/ 755937 h 772908"/>
                <a:gd name="connsiteX23" fmla="*/ 1512252 w 1519201"/>
                <a:gd name="connsiteY23" fmla="*/ 771668 h 772908"/>
                <a:gd name="connsiteX24" fmla="*/ 1497400 w 1519201"/>
                <a:gd name="connsiteY24" fmla="*/ 767972 h 772908"/>
                <a:gd name="connsiteX25" fmla="*/ 1497113 w 1519201"/>
                <a:gd name="connsiteY25" fmla="*/ 767573 h 772908"/>
                <a:gd name="connsiteX26" fmla="*/ 1485389 w 1519201"/>
                <a:gd name="connsiteY26" fmla="*/ 751805 h 772908"/>
                <a:gd name="connsiteX27" fmla="*/ 1452620 w 1519201"/>
                <a:gd name="connsiteY27" fmla="*/ 707338 h 772908"/>
                <a:gd name="connsiteX28" fmla="*/ 1428905 w 1519201"/>
                <a:gd name="connsiteY28" fmla="*/ 676026 h 772908"/>
                <a:gd name="connsiteX29" fmla="*/ 1400024 w 1519201"/>
                <a:gd name="connsiteY29" fmla="*/ 639923 h 772908"/>
                <a:gd name="connsiteX30" fmla="*/ 1328169 w 1519201"/>
                <a:gd name="connsiteY30" fmla="*/ 555893 h 772908"/>
                <a:gd name="connsiteX31" fmla="*/ 1285094 w 1519201"/>
                <a:gd name="connsiteY31" fmla="*/ 509708 h 772908"/>
                <a:gd name="connsiteX32" fmla="*/ 1237119 w 1519201"/>
                <a:gd name="connsiteY32" fmla="*/ 462118 h 772908"/>
                <a:gd name="connsiteX33" fmla="*/ 1127937 w 1519201"/>
                <a:gd name="connsiteY33" fmla="*/ 365120 h 772908"/>
                <a:gd name="connsiteX34" fmla="*/ 1097815 w 1519201"/>
                <a:gd name="connsiteY34" fmla="*/ 341374 h 772908"/>
                <a:gd name="connsiteX35" fmla="*/ 1066744 w 1519201"/>
                <a:gd name="connsiteY35" fmla="*/ 317890 h 772908"/>
                <a:gd name="connsiteX36" fmla="*/ 1034925 w 1519201"/>
                <a:gd name="connsiteY36" fmla="*/ 294543 h 772908"/>
                <a:gd name="connsiteX37" fmla="*/ 1002042 w 1519201"/>
                <a:gd name="connsiteY37" fmla="*/ 271968 h 772908"/>
                <a:gd name="connsiteX38" fmla="*/ 862866 w 1519201"/>
                <a:gd name="connsiteY38" fmla="*/ 188535 h 772908"/>
                <a:gd name="connsiteX39" fmla="*/ 715269 w 1519201"/>
                <a:gd name="connsiteY39" fmla="*/ 119576 h 772908"/>
                <a:gd name="connsiteX40" fmla="*/ 565216 w 1519201"/>
                <a:gd name="connsiteY40" fmla="*/ 69161 h 772908"/>
                <a:gd name="connsiteX41" fmla="*/ 528180 w 1519201"/>
                <a:gd name="connsiteY41" fmla="*/ 59578 h 772908"/>
                <a:gd name="connsiteX42" fmla="*/ 491639 w 1519201"/>
                <a:gd name="connsiteY42" fmla="*/ 50953 h 772908"/>
                <a:gd name="connsiteX43" fmla="*/ 420164 w 1519201"/>
                <a:gd name="connsiteY43" fmla="*/ 37998 h 772908"/>
                <a:gd name="connsiteX44" fmla="*/ 287849 w 1519201"/>
                <a:gd name="connsiteY44" fmla="*/ 23586 h 772908"/>
                <a:gd name="connsiteX45" fmla="*/ 228707 w 1519201"/>
                <a:gd name="connsiteY45" fmla="*/ 21745 h 772908"/>
                <a:gd name="connsiteX46" fmla="*/ 175325 w 1519201"/>
                <a:gd name="connsiteY46" fmla="*/ 22493 h 772908"/>
                <a:gd name="connsiteX47" fmla="*/ 128477 w 1519201"/>
                <a:gd name="connsiteY47" fmla="*/ 25117 h 772908"/>
                <a:gd name="connsiteX48" fmla="*/ 88973 w 1519201"/>
                <a:gd name="connsiteY48" fmla="*/ 28950 h 772908"/>
                <a:gd name="connsiteX49" fmla="*/ 33477 w 1519201"/>
                <a:gd name="connsiteY49" fmla="*/ 36368 h 772908"/>
                <a:gd name="connsiteX50" fmla="*/ 13788 w 1519201"/>
                <a:gd name="connsiteY50" fmla="*/ 39441 h 772908"/>
                <a:gd name="connsiteX51" fmla="*/ 63 w 1519201"/>
                <a:gd name="connsiteY51" fmla="*/ 29646 h 772908"/>
                <a:gd name="connsiteX52" fmla="*/ 10027 w 1519201"/>
                <a:gd name="connsiteY52" fmla="*/ 16156 h 772908"/>
                <a:gd name="connsiteX53" fmla="*/ 10315 w 1519201"/>
                <a:gd name="connsiteY53" fmla="*/ 16120 h 77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19201" h="772908">
                  <a:moveTo>
                    <a:pt x="10315" y="16104"/>
                  </a:moveTo>
                  <a:cubicBezTo>
                    <a:pt x="10315" y="16104"/>
                    <a:pt x="17177" y="15208"/>
                    <a:pt x="30066" y="13529"/>
                  </a:cubicBezTo>
                  <a:cubicBezTo>
                    <a:pt x="43032" y="12036"/>
                    <a:pt x="61620" y="8750"/>
                    <a:pt x="86285" y="6858"/>
                  </a:cubicBezTo>
                  <a:cubicBezTo>
                    <a:pt x="110797" y="4131"/>
                    <a:pt x="140476" y="2552"/>
                    <a:pt x="174511" y="760"/>
                  </a:cubicBezTo>
                  <a:cubicBezTo>
                    <a:pt x="191553" y="478"/>
                    <a:pt x="209697" y="213"/>
                    <a:pt x="228804" y="-97"/>
                  </a:cubicBezTo>
                  <a:cubicBezTo>
                    <a:pt x="247910" y="474"/>
                    <a:pt x="268030" y="626"/>
                    <a:pt x="288972" y="1621"/>
                  </a:cubicBezTo>
                  <a:cubicBezTo>
                    <a:pt x="330844" y="3847"/>
                    <a:pt x="376274" y="6935"/>
                    <a:pt x="423832" y="14091"/>
                  </a:cubicBezTo>
                  <a:cubicBezTo>
                    <a:pt x="471439" y="20649"/>
                    <a:pt x="521326" y="30070"/>
                    <a:pt x="572315" y="42341"/>
                  </a:cubicBezTo>
                  <a:cubicBezTo>
                    <a:pt x="623417" y="54314"/>
                    <a:pt x="675406" y="69933"/>
                    <a:pt x="727508" y="87953"/>
                  </a:cubicBezTo>
                  <a:cubicBezTo>
                    <a:pt x="779814" y="105538"/>
                    <a:pt x="831435" y="127492"/>
                    <a:pt x="882310" y="151050"/>
                  </a:cubicBezTo>
                  <a:cubicBezTo>
                    <a:pt x="933311" y="174485"/>
                    <a:pt x="982109" y="202263"/>
                    <a:pt x="1029425" y="230712"/>
                  </a:cubicBezTo>
                  <a:cubicBezTo>
                    <a:pt x="1076856" y="259125"/>
                    <a:pt x="1120944" y="290997"/>
                    <a:pt x="1162689" y="322956"/>
                  </a:cubicBezTo>
                  <a:cubicBezTo>
                    <a:pt x="1183176" y="339408"/>
                    <a:pt x="1203447" y="355488"/>
                    <a:pt x="1222212" y="372438"/>
                  </a:cubicBezTo>
                  <a:cubicBezTo>
                    <a:pt x="1241445" y="388878"/>
                    <a:pt x="1259424" y="405866"/>
                    <a:pt x="1276847" y="422493"/>
                  </a:cubicBezTo>
                  <a:cubicBezTo>
                    <a:pt x="1294269" y="439095"/>
                    <a:pt x="1309957" y="456480"/>
                    <a:pt x="1325797" y="472635"/>
                  </a:cubicBezTo>
                  <a:cubicBezTo>
                    <a:pt x="1340940" y="489423"/>
                    <a:pt x="1355425" y="505801"/>
                    <a:pt x="1368758" y="521967"/>
                  </a:cubicBezTo>
                  <a:cubicBezTo>
                    <a:pt x="1381698" y="538432"/>
                    <a:pt x="1394879" y="553615"/>
                    <a:pt x="1405895" y="569209"/>
                  </a:cubicBezTo>
                  <a:cubicBezTo>
                    <a:pt x="1416948" y="584754"/>
                    <a:pt x="1427850" y="599177"/>
                    <a:pt x="1437308" y="613278"/>
                  </a:cubicBezTo>
                  <a:cubicBezTo>
                    <a:pt x="1446475" y="627528"/>
                    <a:pt x="1455073" y="640881"/>
                    <a:pt x="1463024" y="653227"/>
                  </a:cubicBezTo>
                  <a:cubicBezTo>
                    <a:pt x="1470697" y="665709"/>
                    <a:pt x="1477104" y="677595"/>
                    <a:pt x="1483219" y="688074"/>
                  </a:cubicBezTo>
                  <a:cubicBezTo>
                    <a:pt x="1489360" y="698553"/>
                    <a:pt x="1494564" y="708061"/>
                    <a:pt x="1498641" y="716573"/>
                  </a:cubicBezTo>
                  <a:cubicBezTo>
                    <a:pt x="1502832" y="725024"/>
                    <a:pt x="1506415" y="732192"/>
                    <a:pt x="1509302" y="738016"/>
                  </a:cubicBezTo>
                  <a:cubicBezTo>
                    <a:pt x="1514950" y="749703"/>
                    <a:pt x="1517950" y="755937"/>
                    <a:pt x="1517950" y="755937"/>
                  </a:cubicBezTo>
                  <a:cubicBezTo>
                    <a:pt x="1520800" y="761824"/>
                    <a:pt x="1518237" y="768880"/>
                    <a:pt x="1512252" y="771668"/>
                  </a:cubicBezTo>
                  <a:cubicBezTo>
                    <a:pt x="1506947" y="774134"/>
                    <a:pt x="1500730" y="772476"/>
                    <a:pt x="1497400" y="767972"/>
                  </a:cubicBezTo>
                  <a:lnTo>
                    <a:pt x="1497113" y="767573"/>
                  </a:lnTo>
                  <a:cubicBezTo>
                    <a:pt x="1497113" y="767573"/>
                    <a:pt x="1493036" y="762098"/>
                    <a:pt x="1485389" y="751805"/>
                  </a:cubicBezTo>
                  <a:cubicBezTo>
                    <a:pt x="1477615" y="741625"/>
                    <a:pt x="1467257" y="726106"/>
                    <a:pt x="1452620" y="707338"/>
                  </a:cubicBezTo>
                  <a:cubicBezTo>
                    <a:pt x="1445454" y="697880"/>
                    <a:pt x="1437527" y="687426"/>
                    <a:pt x="1428905" y="676026"/>
                  </a:cubicBezTo>
                  <a:cubicBezTo>
                    <a:pt x="1419979" y="664863"/>
                    <a:pt x="1410330" y="652804"/>
                    <a:pt x="1400024" y="639923"/>
                  </a:cubicBezTo>
                  <a:cubicBezTo>
                    <a:pt x="1379373" y="614248"/>
                    <a:pt x="1355075" y="586135"/>
                    <a:pt x="1328169" y="555893"/>
                  </a:cubicBezTo>
                  <a:cubicBezTo>
                    <a:pt x="1314596" y="540871"/>
                    <a:pt x="1299743" y="525863"/>
                    <a:pt x="1285094" y="509708"/>
                  </a:cubicBezTo>
                  <a:cubicBezTo>
                    <a:pt x="1269558" y="494401"/>
                    <a:pt x="1254187" y="477874"/>
                    <a:pt x="1237119" y="462118"/>
                  </a:cubicBezTo>
                  <a:cubicBezTo>
                    <a:pt x="1204085" y="429524"/>
                    <a:pt x="1167024" y="397440"/>
                    <a:pt x="1127937" y="365120"/>
                  </a:cubicBezTo>
                  <a:cubicBezTo>
                    <a:pt x="1118163" y="357056"/>
                    <a:pt x="1107919" y="349377"/>
                    <a:pt x="1097815" y="341374"/>
                  </a:cubicBezTo>
                  <a:cubicBezTo>
                    <a:pt x="1087712" y="333335"/>
                    <a:pt x="1077430" y="325432"/>
                    <a:pt x="1066744" y="317890"/>
                  </a:cubicBezTo>
                  <a:cubicBezTo>
                    <a:pt x="1056197" y="310162"/>
                    <a:pt x="1045586" y="302371"/>
                    <a:pt x="1034925" y="294543"/>
                  </a:cubicBezTo>
                  <a:cubicBezTo>
                    <a:pt x="1024010" y="287064"/>
                    <a:pt x="1013058" y="279522"/>
                    <a:pt x="1002042" y="271968"/>
                  </a:cubicBezTo>
                  <a:cubicBezTo>
                    <a:pt x="957512" y="242448"/>
                    <a:pt x="911157" y="213824"/>
                    <a:pt x="862866" y="188535"/>
                  </a:cubicBezTo>
                  <a:cubicBezTo>
                    <a:pt x="814638" y="163209"/>
                    <a:pt x="765421" y="139265"/>
                    <a:pt x="715269" y="119576"/>
                  </a:cubicBezTo>
                  <a:cubicBezTo>
                    <a:pt x="665141" y="99975"/>
                    <a:pt x="615014" y="82116"/>
                    <a:pt x="565216" y="69161"/>
                  </a:cubicBezTo>
                  <a:cubicBezTo>
                    <a:pt x="552871" y="65539"/>
                    <a:pt x="540513" y="62391"/>
                    <a:pt x="528180" y="59578"/>
                  </a:cubicBezTo>
                  <a:cubicBezTo>
                    <a:pt x="515873" y="56678"/>
                    <a:pt x="503692" y="53803"/>
                    <a:pt x="491639" y="50953"/>
                  </a:cubicBezTo>
                  <a:cubicBezTo>
                    <a:pt x="467278" y="46386"/>
                    <a:pt x="443575" y="41171"/>
                    <a:pt x="420164" y="37998"/>
                  </a:cubicBezTo>
                  <a:cubicBezTo>
                    <a:pt x="373569" y="30195"/>
                    <a:pt x="328987" y="26449"/>
                    <a:pt x="287849" y="23586"/>
                  </a:cubicBezTo>
                  <a:cubicBezTo>
                    <a:pt x="267261" y="22465"/>
                    <a:pt x="247484" y="22366"/>
                    <a:pt x="228707" y="21745"/>
                  </a:cubicBezTo>
                  <a:cubicBezTo>
                    <a:pt x="209904" y="21992"/>
                    <a:pt x="192077" y="22257"/>
                    <a:pt x="175325" y="22493"/>
                  </a:cubicBezTo>
                  <a:cubicBezTo>
                    <a:pt x="158586" y="23428"/>
                    <a:pt x="142937" y="24295"/>
                    <a:pt x="128477" y="25117"/>
                  </a:cubicBezTo>
                  <a:cubicBezTo>
                    <a:pt x="113980" y="25950"/>
                    <a:pt x="100900" y="27855"/>
                    <a:pt x="88973" y="28950"/>
                  </a:cubicBezTo>
                  <a:cubicBezTo>
                    <a:pt x="65258" y="31092"/>
                    <a:pt x="46278" y="34464"/>
                    <a:pt x="33477" y="36368"/>
                  </a:cubicBezTo>
                  <a:cubicBezTo>
                    <a:pt x="20625" y="38372"/>
                    <a:pt x="13788" y="39441"/>
                    <a:pt x="13788" y="39441"/>
                  </a:cubicBezTo>
                  <a:cubicBezTo>
                    <a:pt x="7229" y="40460"/>
                    <a:pt x="1101" y="36082"/>
                    <a:pt x="63" y="29646"/>
                  </a:cubicBezTo>
                  <a:cubicBezTo>
                    <a:pt x="-975" y="23224"/>
                    <a:pt x="3483" y="17176"/>
                    <a:pt x="10027" y="16156"/>
                  </a:cubicBezTo>
                  <a:cubicBezTo>
                    <a:pt x="10099" y="16143"/>
                    <a:pt x="10243" y="16120"/>
                    <a:pt x="10315" y="16120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69" name="Freeform 43">
              <a:extLst>
                <a:ext uri="{FF2B5EF4-FFF2-40B4-BE49-F238E27FC236}">
                  <a16:creationId xmlns:a16="http://schemas.microsoft.com/office/drawing/2014/main" id="{66C66C33-4340-4BF4-B6F5-0E9496EE029F}"/>
                </a:ext>
              </a:extLst>
            </p:cNvPr>
            <p:cNvSpPr/>
            <p:nvPr/>
          </p:nvSpPr>
          <p:spPr>
            <a:xfrm>
              <a:off x="6642156" y="3574516"/>
              <a:ext cx="280504" cy="324877"/>
            </a:xfrm>
            <a:custGeom>
              <a:avLst/>
              <a:gdLst>
                <a:gd name="connsiteX0" fmla="*/ 244650 w 280504"/>
                <a:gd name="connsiteY0" fmla="*/ 13288 h 324877"/>
                <a:gd name="connsiteX1" fmla="*/ 241308 w 280504"/>
                <a:gd name="connsiteY1" fmla="*/ 49292 h 324877"/>
                <a:gd name="connsiteX2" fmla="*/ 240511 w 280504"/>
                <a:gd name="connsiteY2" fmla="*/ 85321 h 324877"/>
                <a:gd name="connsiteX3" fmla="*/ 245146 w 280504"/>
                <a:gd name="connsiteY3" fmla="*/ 157192 h 324877"/>
                <a:gd name="connsiteX4" fmla="*/ 250679 w 280504"/>
                <a:gd name="connsiteY4" fmla="*/ 192761 h 324877"/>
                <a:gd name="connsiteX5" fmla="*/ 258327 w 280504"/>
                <a:gd name="connsiteY5" fmla="*/ 227906 h 324877"/>
                <a:gd name="connsiteX6" fmla="*/ 279231 w 280504"/>
                <a:gd name="connsiteY6" fmla="*/ 296479 h 324877"/>
                <a:gd name="connsiteX7" fmla="*/ 265759 w 280504"/>
                <a:gd name="connsiteY7" fmla="*/ 323609 h 324877"/>
                <a:gd name="connsiteX8" fmla="*/ 251667 w 280504"/>
                <a:gd name="connsiteY8" fmla="*/ 323638 h 324877"/>
                <a:gd name="connsiteX9" fmla="*/ 248275 w 280504"/>
                <a:gd name="connsiteY9" fmla="*/ 322491 h 324877"/>
                <a:gd name="connsiteX10" fmla="*/ 217140 w 280504"/>
                <a:gd name="connsiteY10" fmla="*/ 312012 h 324877"/>
                <a:gd name="connsiteX11" fmla="*/ 186081 w 280504"/>
                <a:gd name="connsiteY11" fmla="*/ 301409 h 324877"/>
                <a:gd name="connsiteX12" fmla="*/ 155186 w 280504"/>
                <a:gd name="connsiteY12" fmla="*/ 290569 h 324877"/>
                <a:gd name="connsiteX13" fmla="*/ 124419 w 280504"/>
                <a:gd name="connsiteY13" fmla="*/ 279431 h 324877"/>
                <a:gd name="connsiteX14" fmla="*/ 63820 w 280504"/>
                <a:gd name="connsiteY14" fmla="*/ 254490 h 324877"/>
                <a:gd name="connsiteX15" fmla="*/ 5310 w 280504"/>
                <a:gd name="connsiteY15" fmla="*/ 222295 h 324877"/>
                <a:gd name="connsiteX16" fmla="*/ 2145 w 280504"/>
                <a:gd name="connsiteY16" fmla="*/ 204423 h 324877"/>
                <a:gd name="connsiteX17" fmla="*/ 12262 w 280504"/>
                <a:gd name="connsiteY17" fmla="*/ 198425 h 324877"/>
                <a:gd name="connsiteX18" fmla="*/ 12513 w 280504"/>
                <a:gd name="connsiteY18" fmla="*/ 198425 h 324877"/>
                <a:gd name="connsiteX19" fmla="*/ 46738 w 280504"/>
                <a:gd name="connsiteY19" fmla="*/ 201635 h 324877"/>
                <a:gd name="connsiteX20" fmla="*/ 79975 w 280504"/>
                <a:gd name="connsiteY20" fmla="*/ 207982 h 324877"/>
                <a:gd name="connsiteX21" fmla="*/ 144207 w 280504"/>
                <a:gd name="connsiteY21" fmla="*/ 227147 h 324877"/>
                <a:gd name="connsiteX22" fmla="*/ 206148 w 280504"/>
                <a:gd name="connsiteY22" fmla="*/ 252374 h 324877"/>
                <a:gd name="connsiteX23" fmla="*/ 266303 w 280504"/>
                <a:gd name="connsiteY23" fmla="*/ 281571 h 324877"/>
                <a:gd name="connsiteX24" fmla="*/ 235371 w 280504"/>
                <a:gd name="connsiteY24" fmla="*/ 307606 h 324877"/>
                <a:gd name="connsiteX25" fmla="*/ 229483 w 280504"/>
                <a:gd name="connsiteY25" fmla="*/ 270556 h 324877"/>
                <a:gd name="connsiteX26" fmla="*/ 225204 w 280504"/>
                <a:gd name="connsiteY26" fmla="*/ 233420 h 324877"/>
                <a:gd name="connsiteX27" fmla="*/ 221973 w 280504"/>
                <a:gd name="connsiteY27" fmla="*/ 196333 h 324877"/>
                <a:gd name="connsiteX28" fmla="*/ 219745 w 280504"/>
                <a:gd name="connsiteY28" fmla="*/ 159284 h 324877"/>
                <a:gd name="connsiteX29" fmla="*/ 218503 w 280504"/>
                <a:gd name="connsiteY29" fmla="*/ 122272 h 324877"/>
                <a:gd name="connsiteX30" fmla="*/ 218287 w 280504"/>
                <a:gd name="connsiteY30" fmla="*/ 85297 h 324877"/>
                <a:gd name="connsiteX31" fmla="*/ 218036 w 280504"/>
                <a:gd name="connsiteY31" fmla="*/ 48322 h 324877"/>
                <a:gd name="connsiteX32" fmla="*/ 218417 w 280504"/>
                <a:gd name="connsiteY32" fmla="*/ 11472 h 324877"/>
                <a:gd name="connsiteX33" fmla="*/ 218417 w 280504"/>
                <a:gd name="connsiteY33" fmla="*/ 11225 h 324877"/>
                <a:gd name="connsiteX34" fmla="*/ 232091 w 280504"/>
                <a:gd name="connsiteY34" fmla="*/ -88 h 324877"/>
                <a:gd name="connsiteX35" fmla="*/ 244183 w 280504"/>
                <a:gd name="connsiteY35" fmla="*/ 12208 h 324877"/>
                <a:gd name="connsiteX36" fmla="*/ 244664 w 280504"/>
                <a:gd name="connsiteY36" fmla="*/ 13277 h 3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504" h="324877">
                  <a:moveTo>
                    <a:pt x="244650" y="13288"/>
                  </a:moveTo>
                  <a:cubicBezTo>
                    <a:pt x="243003" y="25447"/>
                    <a:pt x="242195" y="37469"/>
                    <a:pt x="241308" y="49292"/>
                  </a:cubicBezTo>
                  <a:cubicBezTo>
                    <a:pt x="240752" y="61289"/>
                    <a:pt x="240562" y="73311"/>
                    <a:pt x="240511" y="85321"/>
                  </a:cubicBezTo>
                  <a:cubicBezTo>
                    <a:pt x="240502" y="109353"/>
                    <a:pt x="242310" y="133359"/>
                    <a:pt x="245146" y="157192"/>
                  </a:cubicBezTo>
                  <a:cubicBezTo>
                    <a:pt x="246689" y="169102"/>
                    <a:pt x="248627" y="180950"/>
                    <a:pt x="250679" y="192761"/>
                  </a:cubicBezTo>
                  <a:cubicBezTo>
                    <a:pt x="252843" y="204571"/>
                    <a:pt x="255592" y="216245"/>
                    <a:pt x="258327" y="227906"/>
                  </a:cubicBezTo>
                  <a:cubicBezTo>
                    <a:pt x="264214" y="251141"/>
                    <a:pt x="271342" y="273990"/>
                    <a:pt x="279231" y="296479"/>
                  </a:cubicBezTo>
                  <a:cubicBezTo>
                    <a:pt x="283131" y="307618"/>
                    <a:pt x="277103" y="319776"/>
                    <a:pt x="265759" y="323609"/>
                  </a:cubicBezTo>
                  <a:cubicBezTo>
                    <a:pt x="261011" y="325215"/>
                    <a:pt x="256086" y="325116"/>
                    <a:pt x="251667" y="323638"/>
                  </a:cubicBezTo>
                  <a:lnTo>
                    <a:pt x="248275" y="322491"/>
                  </a:lnTo>
                  <a:lnTo>
                    <a:pt x="217140" y="312012"/>
                  </a:lnTo>
                  <a:cubicBezTo>
                    <a:pt x="206808" y="308403"/>
                    <a:pt x="196349" y="305130"/>
                    <a:pt x="186081" y="301409"/>
                  </a:cubicBezTo>
                  <a:cubicBezTo>
                    <a:pt x="175812" y="297725"/>
                    <a:pt x="165442" y="294303"/>
                    <a:pt x="155186" y="290569"/>
                  </a:cubicBezTo>
                  <a:lnTo>
                    <a:pt x="124419" y="279431"/>
                  </a:lnTo>
                  <a:cubicBezTo>
                    <a:pt x="103919" y="271988"/>
                    <a:pt x="83737" y="263725"/>
                    <a:pt x="63820" y="254490"/>
                  </a:cubicBezTo>
                  <a:cubicBezTo>
                    <a:pt x="43954" y="245132"/>
                    <a:pt x="24240" y="235188"/>
                    <a:pt x="5310" y="222295"/>
                  </a:cubicBezTo>
                  <a:cubicBezTo>
                    <a:pt x="-387" y="218412"/>
                    <a:pt x="-1793" y="210024"/>
                    <a:pt x="2145" y="204423"/>
                  </a:cubicBezTo>
                  <a:cubicBezTo>
                    <a:pt x="4539" y="201037"/>
                    <a:pt x="8349" y="198425"/>
                    <a:pt x="12262" y="198425"/>
                  </a:cubicBezTo>
                  <a:lnTo>
                    <a:pt x="12513" y="198425"/>
                  </a:lnTo>
                  <a:cubicBezTo>
                    <a:pt x="24200" y="198425"/>
                    <a:pt x="35443" y="200354"/>
                    <a:pt x="46738" y="201635"/>
                  </a:cubicBezTo>
                  <a:cubicBezTo>
                    <a:pt x="57880" y="203364"/>
                    <a:pt x="69035" y="205481"/>
                    <a:pt x="79975" y="207982"/>
                  </a:cubicBezTo>
                  <a:cubicBezTo>
                    <a:pt x="101854" y="212873"/>
                    <a:pt x="123278" y="219419"/>
                    <a:pt x="144207" y="227147"/>
                  </a:cubicBezTo>
                  <a:cubicBezTo>
                    <a:pt x="165086" y="234951"/>
                    <a:pt x="185826" y="243239"/>
                    <a:pt x="206148" y="252374"/>
                  </a:cubicBezTo>
                  <a:cubicBezTo>
                    <a:pt x="226508" y="261447"/>
                    <a:pt x="246538" y="271303"/>
                    <a:pt x="266303" y="281571"/>
                  </a:cubicBezTo>
                  <a:lnTo>
                    <a:pt x="235371" y="307606"/>
                  </a:lnTo>
                  <a:cubicBezTo>
                    <a:pt x="233131" y="295273"/>
                    <a:pt x="231218" y="282927"/>
                    <a:pt x="229483" y="270556"/>
                  </a:cubicBezTo>
                  <a:cubicBezTo>
                    <a:pt x="227825" y="258174"/>
                    <a:pt x="226508" y="245790"/>
                    <a:pt x="225204" y="233420"/>
                  </a:cubicBezTo>
                  <a:cubicBezTo>
                    <a:pt x="223886" y="221062"/>
                    <a:pt x="223000" y="208679"/>
                    <a:pt x="221973" y="196333"/>
                  </a:cubicBezTo>
                  <a:cubicBezTo>
                    <a:pt x="220997" y="183975"/>
                    <a:pt x="220351" y="171629"/>
                    <a:pt x="219745" y="159284"/>
                  </a:cubicBezTo>
                  <a:cubicBezTo>
                    <a:pt x="219099" y="146951"/>
                    <a:pt x="218808" y="134605"/>
                    <a:pt x="218503" y="122272"/>
                  </a:cubicBezTo>
                  <a:lnTo>
                    <a:pt x="218287" y="85297"/>
                  </a:lnTo>
                  <a:cubicBezTo>
                    <a:pt x="218359" y="72964"/>
                    <a:pt x="217577" y="60643"/>
                    <a:pt x="218036" y="48322"/>
                  </a:cubicBezTo>
                  <a:lnTo>
                    <a:pt x="218417" y="11472"/>
                  </a:lnTo>
                  <a:lnTo>
                    <a:pt x="218417" y="11225"/>
                  </a:lnTo>
                  <a:cubicBezTo>
                    <a:pt x="218417" y="4704"/>
                    <a:pt x="225469" y="-349"/>
                    <a:pt x="232091" y="-88"/>
                  </a:cubicBezTo>
                  <a:cubicBezTo>
                    <a:pt x="238725" y="195"/>
                    <a:pt x="244462" y="5687"/>
                    <a:pt x="244183" y="12208"/>
                  </a:cubicBezTo>
                  <a:cubicBezTo>
                    <a:pt x="244154" y="12561"/>
                    <a:pt x="244714" y="12931"/>
                    <a:pt x="244664" y="13277"/>
                  </a:cubicBezTo>
                </a:path>
              </a:pathLst>
            </a:custGeom>
            <a:grpFill/>
            <a:ln w="1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70" name="!!lamp">
            <a:extLst>
              <a:ext uri="{FF2B5EF4-FFF2-40B4-BE49-F238E27FC236}">
                <a16:creationId xmlns:a16="http://schemas.microsoft.com/office/drawing/2014/main" id="{5ADAA07F-36F2-4804-835F-E1E4AD6DE42F}"/>
              </a:ext>
            </a:extLst>
          </p:cNvPr>
          <p:cNvGrpSpPr/>
          <p:nvPr/>
        </p:nvGrpSpPr>
        <p:grpSpPr>
          <a:xfrm>
            <a:off x="4989846" y="2198433"/>
            <a:ext cx="2487465" cy="3024801"/>
            <a:chOff x="5016550" y="1928671"/>
            <a:chExt cx="2487465" cy="3024801"/>
          </a:xfrm>
        </p:grpSpPr>
        <p:grpSp>
          <p:nvGrpSpPr>
            <p:cNvPr id="71" name="Group 46">
              <a:extLst>
                <a:ext uri="{FF2B5EF4-FFF2-40B4-BE49-F238E27FC236}">
                  <a16:creationId xmlns:a16="http://schemas.microsoft.com/office/drawing/2014/main" id="{BD3F7D01-8F93-453C-83D9-51DC7F68E1F3}"/>
                </a:ext>
              </a:extLst>
            </p:cNvPr>
            <p:cNvGrpSpPr/>
            <p:nvPr/>
          </p:nvGrpSpPr>
          <p:grpSpPr>
            <a:xfrm>
              <a:off x="6331258" y="2054460"/>
              <a:ext cx="1172757" cy="2760218"/>
              <a:chOff x="6136180" y="2021920"/>
              <a:chExt cx="1063695" cy="2503528"/>
            </a:xfrm>
          </p:grpSpPr>
          <p:sp>
            <p:nvSpPr>
              <p:cNvPr id="134" name="Freeform 108">
                <a:extLst>
                  <a:ext uri="{FF2B5EF4-FFF2-40B4-BE49-F238E27FC236}">
                    <a16:creationId xmlns:a16="http://schemas.microsoft.com/office/drawing/2014/main" id="{D050535E-72FD-4EF5-A5FE-63C4CABC72E4}"/>
                  </a:ext>
                </a:extLst>
              </p:cNvPr>
              <p:cNvSpPr/>
              <p:nvPr/>
            </p:nvSpPr>
            <p:spPr>
              <a:xfrm>
                <a:off x="6220308" y="2674119"/>
                <a:ext cx="194530" cy="512316"/>
              </a:xfrm>
              <a:custGeom>
                <a:avLst/>
                <a:gdLst>
                  <a:gd name="connsiteX0" fmla="*/ 70802 w 71393"/>
                  <a:gd name="connsiteY0" fmla="*/ 138873 h 188021"/>
                  <a:gd name="connsiteX1" fmla="*/ 64456 w 71393"/>
                  <a:gd name="connsiteY1" fmla="*/ 87599 h 188021"/>
                  <a:gd name="connsiteX2" fmla="*/ 47485 w 71393"/>
                  <a:gd name="connsiteY2" fmla="*/ -12 h 188021"/>
                  <a:gd name="connsiteX3" fmla="*/ 47485 w 71393"/>
                  <a:gd name="connsiteY3" fmla="*/ 12797 h 188021"/>
                  <a:gd name="connsiteX4" fmla="*/ 46433 w 71393"/>
                  <a:gd name="connsiteY4" fmla="*/ 4254 h 188021"/>
                  <a:gd name="connsiteX5" fmla="*/ 26279 w 71393"/>
                  <a:gd name="connsiteY5" fmla="*/ 30960 h 188021"/>
                  <a:gd name="connsiteX6" fmla="*/ 24158 w 71393"/>
                  <a:gd name="connsiteY6" fmla="*/ 27772 h 188021"/>
                  <a:gd name="connsiteX7" fmla="*/ -220 w 71393"/>
                  <a:gd name="connsiteY7" fmla="*/ 100408 h 188021"/>
                  <a:gd name="connsiteX8" fmla="*/ 50657 w 71393"/>
                  <a:gd name="connsiteY8" fmla="*/ 188009 h 188021"/>
                  <a:gd name="connsiteX9" fmla="*/ 70802 w 71393"/>
                  <a:gd name="connsiteY9" fmla="*/ 138873 h 18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393" h="188021">
                    <a:moveTo>
                      <a:pt x="70802" y="138873"/>
                    </a:moveTo>
                    <a:cubicBezTo>
                      <a:pt x="72548" y="123699"/>
                      <a:pt x="67760" y="104126"/>
                      <a:pt x="64456" y="87599"/>
                    </a:cubicBezTo>
                    <a:cubicBezTo>
                      <a:pt x="58655" y="58792"/>
                      <a:pt x="51136" y="31178"/>
                      <a:pt x="47485" y="-12"/>
                    </a:cubicBezTo>
                    <a:cubicBezTo>
                      <a:pt x="46001" y="5087"/>
                      <a:pt x="50169" y="10025"/>
                      <a:pt x="47485" y="12797"/>
                    </a:cubicBezTo>
                    <a:cubicBezTo>
                      <a:pt x="47710" y="9372"/>
                      <a:pt x="45617" y="8275"/>
                      <a:pt x="46433" y="4254"/>
                    </a:cubicBezTo>
                    <a:cubicBezTo>
                      <a:pt x="36943" y="10356"/>
                      <a:pt x="32390" y="21443"/>
                      <a:pt x="26279" y="30960"/>
                    </a:cubicBezTo>
                    <a:cubicBezTo>
                      <a:pt x="26176" y="29305"/>
                      <a:pt x="26420" y="27271"/>
                      <a:pt x="24158" y="27772"/>
                    </a:cubicBezTo>
                    <a:cubicBezTo>
                      <a:pt x="23088" y="59067"/>
                      <a:pt x="2624" y="70873"/>
                      <a:pt x="-220" y="100408"/>
                    </a:cubicBezTo>
                    <a:cubicBezTo>
                      <a:pt x="16198" y="130141"/>
                      <a:pt x="34906" y="157595"/>
                      <a:pt x="50657" y="188009"/>
                    </a:cubicBezTo>
                    <a:cubicBezTo>
                      <a:pt x="50545" y="167471"/>
                      <a:pt x="68690" y="157235"/>
                      <a:pt x="70802" y="1388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5" name="Freeform 109">
                <a:extLst>
                  <a:ext uri="{FF2B5EF4-FFF2-40B4-BE49-F238E27FC236}">
                    <a16:creationId xmlns:a16="http://schemas.microsoft.com/office/drawing/2014/main" id="{BA3FD26B-6ABA-43C0-944C-C2C70E45B8E3}"/>
                  </a:ext>
                </a:extLst>
              </p:cNvPr>
              <p:cNvSpPr/>
              <p:nvPr/>
            </p:nvSpPr>
            <p:spPr>
              <a:xfrm>
                <a:off x="6405359" y="3212650"/>
                <a:ext cx="10169" cy="72741"/>
              </a:xfrm>
              <a:custGeom>
                <a:avLst/>
                <a:gdLst>
                  <a:gd name="connsiteX0" fmla="*/ 776 w 3732"/>
                  <a:gd name="connsiteY0" fmla="*/ 26684 h 26696"/>
                  <a:gd name="connsiteX1" fmla="*/ 2888 w 3732"/>
                  <a:gd name="connsiteY1" fmla="*/ -12 h 26696"/>
                  <a:gd name="connsiteX2" fmla="*/ 776 w 3732"/>
                  <a:gd name="connsiteY2" fmla="*/ 26684 h 26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2" h="26696">
                    <a:moveTo>
                      <a:pt x="776" y="26684"/>
                    </a:moveTo>
                    <a:cubicBezTo>
                      <a:pt x="851" y="17839"/>
                      <a:pt x="5066" y="7528"/>
                      <a:pt x="2888" y="-12"/>
                    </a:cubicBezTo>
                    <a:cubicBezTo>
                      <a:pt x="2391" y="8379"/>
                      <a:pt x="-2199" y="18322"/>
                      <a:pt x="776" y="26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6" name="Freeform 110">
                <a:extLst>
                  <a:ext uri="{FF2B5EF4-FFF2-40B4-BE49-F238E27FC236}">
                    <a16:creationId xmlns:a16="http://schemas.microsoft.com/office/drawing/2014/main" id="{D33868A7-BC58-4E46-837C-A9AB80C91267}"/>
                  </a:ext>
                </a:extLst>
              </p:cNvPr>
              <p:cNvSpPr/>
              <p:nvPr/>
            </p:nvSpPr>
            <p:spPr>
              <a:xfrm>
                <a:off x="6419609" y="3110765"/>
                <a:ext cx="219503" cy="47567"/>
              </a:xfrm>
              <a:custGeom>
                <a:avLst/>
                <a:gdLst>
                  <a:gd name="connsiteX0" fmla="*/ 54910 w 80558"/>
                  <a:gd name="connsiteY0" fmla="*/ 6389 h 17457"/>
                  <a:gd name="connsiteX1" fmla="*/ 59134 w 80558"/>
                  <a:gd name="connsiteY1" fmla="*/ 7458 h 17457"/>
                  <a:gd name="connsiteX2" fmla="*/ 54910 w 80558"/>
                  <a:gd name="connsiteY2" fmla="*/ 7458 h 17457"/>
                  <a:gd name="connsiteX3" fmla="*/ 33695 w 80558"/>
                  <a:gd name="connsiteY3" fmla="*/ 9596 h 17457"/>
                  <a:gd name="connsiteX4" fmla="*/ 31583 w 80558"/>
                  <a:gd name="connsiteY4" fmla="*/ 7458 h 17457"/>
                  <a:gd name="connsiteX5" fmla="*/ 54910 w 80558"/>
                  <a:gd name="connsiteY5" fmla="*/ 6389 h 17457"/>
                  <a:gd name="connsiteX6" fmla="*/ 16733 w 80558"/>
                  <a:gd name="connsiteY6" fmla="*/ 17069 h 17457"/>
                  <a:gd name="connsiteX7" fmla="*/ 17794 w 80558"/>
                  <a:gd name="connsiteY7" fmla="*/ 11734 h 17457"/>
                  <a:gd name="connsiteX8" fmla="*/ 80339 w 80558"/>
                  <a:gd name="connsiteY8" fmla="*/ 2122 h 17457"/>
                  <a:gd name="connsiteX9" fmla="*/ 8266 w 80558"/>
                  <a:gd name="connsiteY9" fmla="*/ 1053 h 17457"/>
                  <a:gd name="connsiteX10" fmla="*/ 8266 w 80558"/>
                  <a:gd name="connsiteY10" fmla="*/ 2122 h 17457"/>
                  <a:gd name="connsiteX11" fmla="*/ 30503 w 80558"/>
                  <a:gd name="connsiteY11" fmla="*/ 5329 h 17457"/>
                  <a:gd name="connsiteX12" fmla="*/ 30503 w 80558"/>
                  <a:gd name="connsiteY12" fmla="*/ 9596 h 17457"/>
                  <a:gd name="connsiteX13" fmla="*/ 14621 w 80558"/>
                  <a:gd name="connsiteY13" fmla="*/ 6389 h 17457"/>
                  <a:gd name="connsiteX14" fmla="*/ -220 w 80558"/>
                  <a:gd name="connsiteY14" fmla="*/ 7458 h 17457"/>
                  <a:gd name="connsiteX15" fmla="*/ 11439 w 80558"/>
                  <a:gd name="connsiteY15" fmla="*/ 11734 h 17457"/>
                  <a:gd name="connsiteX16" fmla="*/ 16733 w 80558"/>
                  <a:gd name="connsiteY16" fmla="*/ 17069 h 17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0558" h="17457">
                    <a:moveTo>
                      <a:pt x="54910" y="6389"/>
                    </a:moveTo>
                    <a:cubicBezTo>
                      <a:pt x="56580" y="6483"/>
                      <a:pt x="58927" y="5878"/>
                      <a:pt x="59134" y="7458"/>
                    </a:cubicBezTo>
                    <a:lnTo>
                      <a:pt x="54910" y="7458"/>
                    </a:lnTo>
                    <a:cubicBezTo>
                      <a:pt x="49503" y="9870"/>
                      <a:pt x="38839" y="6947"/>
                      <a:pt x="33695" y="9596"/>
                    </a:cubicBezTo>
                    <a:cubicBezTo>
                      <a:pt x="32766" y="9113"/>
                      <a:pt x="31818" y="8650"/>
                      <a:pt x="31583" y="7458"/>
                    </a:cubicBezTo>
                    <a:cubicBezTo>
                      <a:pt x="36352" y="1867"/>
                      <a:pt x="46630" y="8432"/>
                      <a:pt x="54910" y="6389"/>
                    </a:cubicBezTo>
                    <a:close/>
                    <a:moveTo>
                      <a:pt x="16733" y="17069"/>
                    </a:moveTo>
                    <a:cubicBezTo>
                      <a:pt x="20262" y="16729"/>
                      <a:pt x="13945" y="12405"/>
                      <a:pt x="17794" y="11734"/>
                    </a:cubicBezTo>
                    <a:cubicBezTo>
                      <a:pt x="42491" y="12405"/>
                      <a:pt x="62992" y="8848"/>
                      <a:pt x="80339" y="2122"/>
                    </a:cubicBezTo>
                    <a:cubicBezTo>
                      <a:pt x="63424" y="7562"/>
                      <a:pt x="30654" y="3570"/>
                      <a:pt x="8266" y="1053"/>
                    </a:cubicBezTo>
                    <a:cubicBezTo>
                      <a:pt x="6173" y="-1463"/>
                      <a:pt x="6173" y="1138"/>
                      <a:pt x="8266" y="2122"/>
                    </a:cubicBezTo>
                    <a:cubicBezTo>
                      <a:pt x="15944" y="2917"/>
                      <a:pt x="24430" y="2917"/>
                      <a:pt x="30503" y="5329"/>
                    </a:cubicBezTo>
                    <a:lnTo>
                      <a:pt x="30503" y="9596"/>
                    </a:lnTo>
                    <a:cubicBezTo>
                      <a:pt x="25097" y="8650"/>
                      <a:pt x="15278" y="12131"/>
                      <a:pt x="14621" y="6389"/>
                    </a:cubicBezTo>
                    <a:cubicBezTo>
                      <a:pt x="10791" y="13068"/>
                      <a:pt x="4558" y="4951"/>
                      <a:pt x="-220" y="7458"/>
                    </a:cubicBezTo>
                    <a:cubicBezTo>
                      <a:pt x="3563" y="8990"/>
                      <a:pt x="6604" y="11251"/>
                      <a:pt x="11439" y="11734"/>
                    </a:cubicBezTo>
                    <a:cubicBezTo>
                      <a:pt x="13025" y="13683"/>
                      <a:pt x="11410" y="18876"/>
                      <a:pt x="16733" y="170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7" name="Freeform 111">
                <a:extLst>
                  <a:ext uri="{FF2B5EF4-FFF2-40B4-BE49-F238E27FC236}">
                    <a16:creationId xmlns:a16="http://schemas.microsoft.com/office/drawing/2014/main" id="{7E932F89-1456-4739-9E2C-CBF3DCC6CFE7}"/>
                  </a:ext>
                </a:extLst>
              </p:cNvPr>
              <p:cNvSpPr/>
              <p:nvPr/>
            </p:nvSpPr>
            <p:spPr>
              <a:xfrm>
                <a:off x="6789253" y="2583847"/>
                <a:ext cx="15087" cy="142108"/>
              </a:xfrm>
              <a:custGeom>
                <a:avLst/>
                <a:gdLst>
                  <a:gd name="connsiteX0" fmla="*/ -220 w 5537"/>
                  <a:gd name="connsiteY0" fmla="*/ 52142 h 52154"/>
                  <a:gd name="connsiteX1" fmla="*/ 5102 w 5537"/>
                  <a:gd name="connsiteY1" fmla="*/ -12 h 52154"/>
                  <a:gd name="connsiteX2" fmla="*/ -220 w 5537"/>
                  <a:gd name="connsiteY2" fmla="*/ 52142 h 5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37" h="52154">
                    <a:moveTo>
                      <a:pt x="-220" y="52142"/>
                    </a:moveTo>
                    <a:cubicBezTo>
                      <a:pt x="1911" y="34924"/>
                      <a:pt x="6342" y="16988"/>
                      <a:pt x="5102" y="-12"/>
                    </a:cubicBezTo>
                    <a:cubicBezTo>
                      <a:pt x="2408" y="16449"/>
                      <a:pt x="794" y="33988"/>
                      <a:pt x="-220" y="5214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8" name="Freeform 112">
                <a:extLst>
                  <a:ext uri="{FF2B5EF4-FFF2-40B4-BE49-F238E27FC236}">
                    <a16:creationId xmlns:a16="http://schemas.microsoft.com/office/drawing/2014/main" id="{CADFCD09-4CAD-436C-9759-72A31651134C}"/>
                  </a:ext>
                </a:extLst>
              </p:cNvPr>
              <p:cNvSpPr/>
              <p:nvPr/>
            </p:nvSpPr>
            <p:spPr>
              <a:xfrm>
                <a:off x="6845280" y="3780260"/>
                <a:ext cx="8024" cy="20681"/>
              </a:xfrm>
              <a:custGeom>
                <a:avLst/>
                <a:gdLst>
                  <a:gd name="connsiteX0" fmla="*/ 2554 w 2945"/>
                  <a:gd name="connsiteY0" fmla="*/ -12 h 7590"/>
                  <a:gd name="connsiteX1" fmla="*/ 2554 w 2945"/>
                  <a:gd name="connsiteY1" fmla="*/ -12 h 7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5" h="7590">
                    <a:moveTo>
                      <a:pt x="2554" y="-12"/>
                    </a:moveTo>
                    <a:cubicBezTo>
                      <a:pt x="-4355" y="14121"/>
                      <a:pt x="3999" y="5144"/>
                      <a:pt x="255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A6672F34-CBE6-4B5D-BBDD-05666F51AA67}"/>
                  </a:ext>
                </a:extLst>
              </p:cNvPr>
              <p:cNvSpPr/>
              <p:nvPr/>
            </p:nvSpPr>
            <p:spPr>
              <a:xfrm>
                <a:off x="7024881" y="3853029"/>
                <a:ext cx="18608" cy="20338"/>
              </a:xfrm>
              <a:custGeom>
                <a:avLst/>
                <a:gdLst>
                  <a:gd name="connsiteX0" fmla="*/ 245 w 6829"/>
                  <a:gd name="connsiteY0" fmla="*/ 7452 h 7464"/>
                  <a:gd name="connsiteX1" fmla="*/ 6610 w 6829"/>
                  <a:gd name="connsiteY1" fmla="*/ -12 h 7464"/>
                  <a:gd name="connsiteX2" fmla="*/ 245 w 6829"/>
                  <a:gd name="connsiteY2" fmla="*/ 7452 h 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29" h="7464">
                    <a:moveTo>
                      <a:pt x="245" y="7452"/>
                    </a:moveTo>
                    <a:cubicBezTo>
                      <a:pt x="1710" y="4311"/>
                      <a:pt x="5155" y="3138"/>
                      <a:pt x="6610" y="-12"/>
                    </a:cubicBezTo>
                    <a:cubicBezTo>
                      <a:pt x="3475" y="792"/>
                      <a:pt x="-1820" y="4945"/>
                      <a:pt x="245" y="74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0" name="Freeform 114">
                <a:extLst>
                  <a:ext uri="{FF2B5EF4-FFF2-40B4-BE49-F238E27FC236}">
                    <a16:creationId xmlns:a16="http://schemas.microsoft.com/office/drawing/2014/main" id="{5E781472-3BFC-4E73-ABDF-F041D9F76207}"/>
                  </a:ext>
                </a:extLst>
              </p:cNvPr>
              <p:cNvSpPr/>
              <p:nvPr/>
            </p:nvSpPr>
            <p:spPr>
              <a:xfrm>
                <a:off x="7080549" y="3786062"/>
                <a:ext cx="21594" cy="26471"/>
              </a:xfrm>
              <a:custGeom>
                <a:avLst/>
                <a:gdLst>
                  <a:gd name="connsiteX0" fmla="*/ 7366 w 7925"/>
                  <a:gd name="connsiteY0" fmla="*/ -12 h 9715"/>
                  <a:gd name="connsiteX1" fmla="*/ -49 w 7925"/>
                  <a:gd name="connsiteY1" fmla="*/ 9599 h 9715"/>
                  <a:gd name="connsiteX2" fmla="*/ 7366 w 7925"/>
                  <a:gd name="connsiteY2" fmla="*/ -12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25" h="9715">
                    <a:moveTo>
                      <a:pt x="7366" y="-12"/>
                    </a:moveTo>
                    <a:cubicBezTo>
                      <a:pt x="4175" y="1359"/>
                      <a:pt x="-1251" y="10791"/>
                      <a:pt x="-49" y="9599"/>
                    </a:cubicBezTo>
                    <a:cubicBezTo>
                      <a:pt x="2372" y="6998"/>
                      <a:pt x="9310" y="3403"/>
                      <a:pt x="736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1" name="Freeform 115">
                <a:extLst>
                  <a:ext uri="{FF2B5EF4-FFF2-40B4-BE49-F238E27FC236}">
                    <a16:creationId xmlns:a16="http://schemas.microsoft.com/office/drawing/2014/main" id="{5F437F8A-E6EE-45C1-8743-278EB0DB4652}"/>
                  </a:ext>
                </a:extLst>
              </p:cNvPr>
              <p:cNvSpPr/>
              <p:nvPr/>
            </p:nvSpPr>
            <p:spPr>
              <a:xfrm>
                <a:off x="6893002" y="3981115"/>
                <a:ext cx="14725" cy="11891"/>
              </a:xfrm>
              <a:custGeom>
                <a:avLst/>
                <a:gdLst>
                  <a:gd name="connsiteX0" fmla="*/ 4133 w 5404"/>
                  <a:gd name="connsiteY0" fmla="*/ 4254 h 4364"/>
                  <a:gd name="connsiteX1" fmla="*/ 5184 w 5404"/>
                  <a:gd name="connsiteY1" fmla="*/ 1057 h 4364"/>
                  <a:gd name="connsiteX2" fmla="*/ -129 w 5404"/>
                  <a:gd name="connsiteY2" fmla="*/ -12 h 4364"/>
                  <a:gd name="connsiteX3" fmla="*/ 4133 w 5404"/>
                  <a:gd name="connsiteY3" fmla="*/ 4254 h 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04" h="4364">
                    <a:moveTo>
                      <a:pt x="4133" y="4254"/>
                    </a:moveTo>
                    <a:cubicBezTo>
                      <a:pt x="4076" y="2760"/>
                      <a:pt x="4630" y="1918"/>
                      <a:pt x="5184" y="1057"/>
                    </a:cubicBezTo>
                    <a:cubicBezTo>
                      <a:pt x="2725" y="1369"/>
                      <a:pt x="1110" y="877"/>
                      <a:pt x="-129" y="-12"/>
                    </a:cubicBezTo>
                    <a:cubicBezTo>
                      <a:pt x="-608" y="3327"/>
                      <a:pt x="800" y="4756"/>
                      <a:pt x="4133" y="425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2" name="Freeform 116">
                <a:extLst>
                  <a:ext uri="{FF2B5EF4-FFF2-40B4-BE49-F238E27FC236}">
                    <a16:creationId xmlns:a16="http://schemas.microsoft.com/office/drawing/2014/main" id="{03224B17-1D88-42D2-828D-EA623EF37822}"/>
                  </a:ext>
                </a:extLst>
              </p:cNvPr>
              <p:cNvSpPr/>
              <p:nvPr/>
            </p:nvSpPr>
            <p:spPr>
              <a:xfrm>
                <a:off x="6883882" y="3835527"/>
                <a:ext cx="9232" cy="26240"/>
              </a:xfrm>
              <a:custGeom>
                <a:avLst/>
                <a:gdLst>
                  <a:gd name="connsiteX0" fmla="*/ 2157 w 3388"/>
                  <a:gd name="connsiteY0" fmla="*/ -12 h 9630"/>
                  <a:gd name="connsiteX1" fmla="*/ 1106 w 3388"/>
                  <a:gd name="connsiteY1" fmla="*/ 9618 h 9630"/>
                  <a:gd name="connsiteX2" fmla="*/ 2157 w 3388"/>
                  <a:gd name="connsiteY2" fmla="*/ -12 h 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8" h="9630">
                    <a:moveTo>
                      <a:pt x="2157" y="-12"/>
                    </a:moveTo>
                    <a:cubicBezTo>
                      <a:pt x="1697" y="2438"/>
                      <a:pt x="-2217" y="6865"/>
                      <a:pt x="1106" y="9618"/>
                    </a:cubicBezTo>
                    <a:cubicBezTo>
                      <a:pt x="186" y="5749"/>
                      <a:pt x="5246" y="2485"/>
                      <a:pt x="215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3" name="Freeform 117">
                <a:extLst>
                  <a:ext uri="{FF2B5EF4-FFF2-40B4-BE49-F238E27FC236}">
                    <a16:creationId xmlns:a16="http://schemas.microsoft.com/office/drawing/2014/main" id="{FFFB3FA6-8606-4932-988E-494B88375780}"/>
                  </a:ext>
                </a:extLst>
              </p:cNvPr>
              <p:cNvSpPr/>
              <p:nvPr/>
            </p:nvSpPr>
            <p:spPr>
              <a:xfrm>
                <a:off x="6382571" y="3372366"/>
                <a:ext cx="26114" cy="26986"/>
              </a:xfrm>
              <a:custGeom>
                <a:avLst/>
                <a:gdLst>
                  <a:gd name="connsiteX0" fmla="*/ -220 w 9584"/>
                  <a:gd name="connsiteY0" fmla="*/ 9893 h 9904"/>
                  <a:gd name="connsiteX1" fmla="*/ 9364 w 9584"/>
                  <a:gd name="connsiteY1" fmla="*/ -12 h 9904"/>
                  <a:gd name="connsiteX2" fmla="*/ -220 w 9584"/>
                  <a:gd name="connsiteY2" fmla="*/ 9893 h 9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4" h="9904">
                    <a:moveTo>
                      <a:pt x="-220" y="9893"/>
                    </a:moveTo>
                    <a:cubicBezTo>
                      <a:pt x="3000" y="6563"/>
                      <a:pt x="6191" y="3233"/>
                      <a:pt x="9364" y="-12"/>
                    </a:cubicBezTo>
                    <a:cubicBezTo>
                      <a:pt x="5590" y="2958"/>
                      <a:pt x="2099" y="6118"/>
                      <a:pt x="-220" y="9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4" name="Freeform 118">
                <a:extLst>
                  <a:ext uri="{FF2B5EF4-FFF2-40B4-BE49-F238E27FC236}">
                    <a16:creationId xmlns:a16="http://schemas.microsoft.com/office/drawing/2014/main" id="{7CD38067-7BD8-4395-9A3E-07CC66D53C01}"/>
                  </a:ext>
                </a:extLst>
              </p:cNvPr>
              <p:cNvSpPr/>
              <p:nvPr/>
            </p:nvSpPr>
            <p:spPr>
              <a:xfrm>
                <a:off x="6786468" y="2725955"/>
                <a:ext cx="2782" cy="54389"/>
              </a:xfrm>
              <a:custGeom>
                <a:avLst/>
                <a:gdLst>
                  <a:gd name="connsiteX0" fmla="*/ -71 w 1021"/>
                  <a:gd name="connsiteY0" fmla="*/ 19949 h 19961"/>
                  <a:gd name="connsiteX1" fmla="*/ 802 w 1021"/>
                  <a:gd name="connsiteY1" fmla="*/ -12 h 19961"/>
                  <a:gd name="connsiteX2" fmla="*/ -71 w 1021"/>
                  <a:gd name="connsiteY2" fmla="*/ 19949 h 1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1" h="19961">
                    <a:moveTo>
                      <a:pt x="-71" y="19949"/>
                    </a:moveTo>
                    <a:cubicBezTo>
                      <a:pt x="145" y="13213"/>
                      <a:pt x="436" y="6563"/>
                      <a:pt x="802" y="-12"/>
                    </a:cubicBezTo>
                    <a:cubicBezTo>
                      <a:pt x="-43" y="6790"/>
                      <a:pt x="-465" y="13469"/>
                      <a:pt x="-71" y="19949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5" name="Freeform 119">
                <a:extLst>
                  <a:ext uri="{FF2B5EF4-FFF2-40B4-BE49-F238E27FC236}">
                    <a16:creationId xmlns:a16="http://schemas.microsoft.com/office/drawing/2014/main" id="{C78306A9-5BDE-4265-8817-47ED265E98B1}"/>
                  </a:ext>
                </a:extLst>
              </p:cNvPr>
              <p:cNvSpPr/>
              <p:nvPr/>
            </p:nvSpPr>
            <p:spPr>
              <a:xfrm>
                <a:off x="6552159" y="3547341"/>
                <a:ext cx="6101" cy="29101"/>
              </a:xfrm>
              <a:custGeom>
                <a:avLst/>
                <a:gdLst>
                  <a:gd name="connsiteX0" fmla="*/ 2020 w 2239"/>
                  <a:gd name="connsiteY0" fmla="*/ 10668 h 10680"/>
                  <a:gd name="connsiteX1" fmla="*/ -101 w 2239"/>
                  <a:gd name="connsiteY1" fmla="*/ -12 h 10680"/>
                  <a:gd name="connsiteX2" fmla="*/ 2020 w 2239"/>
                  <a:gd name="connsiteY2" fmla="*/ 10668 h 1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9" h="10680">
                    <a:moveTo>
                      <a:pt x="2020" y="10668"/>
                    </a:moveTo>
                    <a:cubicBezTo>
                      <a:pt x="1935" y="6487"/>
                      <a:pt x="1494" y="2646"/>
                      <a:pt x="-101" y="-12"/>
                    </a:cubicBezTo>
                    <a:cubicBezTo>
                      <a:pt x="452" y="3687"/>
                      <a:pt x="-1678" y="10139"/>
                      <a:pt x="2020" y="106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6" name="Freeform 120">
                <a:extLst>
                  <a:ext uri="{FF2B5EF4-FFF2-40B4-BE49-F238E27FC236}">
                    <a16:creationId xmlns:a16="http://schemas.microsoft.com/office/drawing/2014/main" id="{219EDC66-610F-449D-AEFD-9B430E68C872}"/>
                  </a:ext>
                </a:extLst>
              </p:cNvPr>
              <p:cNvSpPr/>
              <p:nvPr/>
            </p:nvSpPr>
            <p:spPr>
              <a:xfrm>
                <a:off x="6612608" y="2639217"/>
                <a:ext cx="17858" cy="205669"/>
              </a:xfrm>
              <a:custGeom>
                <a:avLst/>
                <a:gdLst>
                  <a:gd name="connsiteX0" fmla="*/ 1031 w 6554"/>
                  <a:gd name="connsiteY0" fmla="*/ 72623 h 75481"/>
                  <a:gd name="connsiteX1" fmla="*/ 6334 w 6554"/>
                  <a:gd name="connsiteY1" fmla="*/ -12 h 75481"/>
                  <a:gd name="connsiteX2" fmla="*/ -39 w 6554"/>
                  <a:gd name="connsiteY2" fmla="*/ 71554 h 75481"/>
                  <a:gd name="connsiteX3" fmla="*/ 1031 w 6554"/>
                  <a:gd name="connsiteY3" fmla="*/ 72623 h 7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54" h="75481">
                    <a:moveTo>
                      <a:pt x="1031" y="72623"/>
                    </a:moveTo>
                    <a:cubicBezTo>
                      <a:pt x="26" y="46314"/>
                      <a:pt x="5856" y="21216"/>
                      <a:pt x="6334" y="-12"/>
                    </a:cubicBezTo>
                    <a:cubicBezTo>
                      <a:pt x="-1494" y="18104"/>
                      <a:pt x="-20" y="45558"/>
                      <a:pt x="-39" y="71554"/>
                    </a:cubicBezTo>
                    <a:cubicBezTo>
                      <a:pt x="-884" y="75206"/>
                      <a:pt x="1538" y="77647"/>
                      <a:pt x="1031" y="726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7" name="Freeform 121">
                <a:extLst>
                  <a:ext uri="{FF2B5EF4-FFF2-40B4-BE49-F238E27FC236}">
                    <a16:creationId xmlns:a16="http://schemas.microsoft.com/office/drawing/2014/main" id="{4D3DD0DA-6F5D-4782-A587-1BFC460D5661}"/>
                  </a:ext>
                </a:extLst>
              </p:cNvPr>
              <p:cNvSpPr/>
              <p:nvPr/>
            </p:nvSpPr>
            <p:spPr>
              <a:xfrm>
                <a:off x="6657513" y="2586787"/>
                <a:ext cx="8150" cy="26188"/>
              </a:xfrm>
              <a:custGeom>
                <a:avLst/>
                <a:gdLst>
                  <a:gd name="connsiteX0" fmla="*/ 1494 w 2991"/>
                  <a:gd name="connsiteY0" fmla="*/ -12 h 9611"/>
                  <a:gd name="connsiteX1" fmla="*/ 1494 w 2991"/>
                  <a:gd name="connsiteY1" fmla="*/ 9599 h 9611"/>
                  <a:gd name="connsiteX2" fmla="*/ 1494 w 2991"/>
                  <a:gd name="connsiteY2" fmla="*/ -12 h 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91" h="9611">
                    <a:moveTo>
                      <a:pt x="1494" y="-12"/>
                    </a:moveTo>
                    <a:cubicBezTo>
                      <a:pt x="-1312" y="1918"/>
                      <a:pt x="-205" y="6667"/>
                      <a:pt x="1494" y="9599"/>
                    </a:cubicBezTo>
                    <a:cubicBezTo>
                      <a:pt x="1936" y="7461"/>
                      <a:pt x="4132" y="1681"/>
                      <a:pt x="149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8" name="Freeform 122">
                <a:extLst>
                  <a:ext uri="{FF2B5EF4-FFF2-40B4-BE49-F238E27FC236}">
                    <a16:creationId xmlns:a16="http://schemas.microsoft.com/office/drawing/2014/main" id="{63EFFD01-CED8-49DF-A338-FA3E7436AD91}"/>
                  </a:ext>
                </a:extLst>
              </p:cNvPr>
              <p:cNvSpPr/>
              <p:nvPr/>
            </p:nvSpPr>
            <p:spPr>
              <a:xfrm>
                <a:off x="6679063" y="2755625"/>
                <a:ext cx="7561" cy="36231"/>
              </a:xfrm>
              <a:custGeom>
                <a:avLst/>
                <a:gdLst>
                  <a:gd name="connsiteX0" fmla="*/ 2081 w 2775"/>
                  <a:gd name="connsiteY0" fmla="*/ -12 h 13297"/>
                  <a:gd name="connsiteX1" fmla="*/ -31 w 2775"/>
                  <a:gd name="connsiteY1" fmla="*/ 5323 h 13297"/>
                  <a:gd name="connsiteX2" fmla="*/ 2081 w 2775"/>
                  <a:gd name="connsiteY2" fmla="*/ -12 h 13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75" h="13297">
                    <a:moveTo>
                      <a:pt x="2081" y="-12"/>
                    </a:moveTo>
                    <a:cubicBezTo>
                      <a:pt x="1490" y="1889"/>
                      <a:pt x="1518" y="4425"/>
                      <a:pt x="-31" y="5323"/>
                    </a:cubicBezTo>
                    <a:cubicBezTo>
                      <a:pt x="-1280" y="25956"/>
                      <a:pt x="4146" y="-31"/>
                      <a:pt x="208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49" name="Freeform 123">
                <a:extLst>
                  <a:ext uri="{FF2B5EF4-FFF2-40B4-BE49-F238E27FC236}">
                    <a16:creationId xmlns:a16="http://schemas.microsoft.com/office/drawing/2014/main" id="{5E40FC19-73E0-42DA-AF24-0442F3BD34F1}"/>
                  </a:ext>
                </a:extLst>
              </p:cNvPr>
              <p:cNvSpPr/>
              <p:nvPr/>
            </p:nvSpPr>
            <p:spPr>
              <a:xfrm>
                <a:off x="6522933" y="2775276"/>
                <a:ext cx="29948" cy="44850"/>
              </a:xfrm>
              <a:custGeom>
                <a:avLst/>
                <a:gdLst>
                  <a:gd name="connsiteX0" fmla="*/ 8503 w 10991"/>
                  <a:gd name="connsiteY0" fmla="*/ 16294 h 16460"/>
                  <a:gd name="connsiteX1" fmla="*/ 8503 w 10991"/>
                  <a:gd name="connsiteY1" fmla="*/ 1318 h 16460"/>
                  <a:gd name="connsiteX2" fmla="*/ 1087 w 10991"/>
                  <a:gd name="connsiteY2" fmla="*/ 15215 h 16460"/>
                  <a:gd name="connsiteX3" fmla="*/ 8503 w 10991"/>
                  <a:gd name="connsiteY3" fmla="*/ 16294 h 16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1" h="16460">
                    <a:moveTo>
                      <a:pt x="8503" y="16294"/>
                    </a:moveTo>
                    <a:cubicBezTo>
                      <a:pt x="11901" y="13730"/>
                      <a:pt x="11131" y="4071"/>
                      <a:pt x="8503" y="1318"/>
                    </a:cubicBezTo>
                    <a:cubicBezTo>
                      <a:pt x="-405" y="-4235"/>
                      <a:pt x="-1691" y="9000"/>
                      <a:pt x="1087" y="15215"/>
                    </a:cubicBezTo>
                    <a:cubicBezTo>
                      <a:pt x="3575" y="15556"/>
                      <a:pt x="5058" y="16899"/>
                      <a:pt x="8503" y="162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0" name="Freeform 124">
                <a:extLst>
                  <a:ext uri="{FF2B5EF4-FFF2-40B4-BE49-F238E27FC236}">
                    <a16:creationId xmlns:a16="http://schemas.microsoft.com/office/drawing/2014/main" id="{D715711F-8C10-4342-99E5-0576B458D568}"/>
                  </a:ext>
                </a:extLst>
              </p:cNvPr>
              <p:cNvSpPr/>
              <p:nvPr/>
            </p:nvSpPr>
            <p:spPr>
              <a:xfrm>
                <a:off x="6408686" y="3326148"/>
                <a:ext cx="51357" cy="46218"/>
              </a:xfrm>
              <a:custGeom>
                <a:avLst/>
                <a:gdLst>
                  <a:gd name="connsiteX0" fmla="*/ 18629 w 18848"/>
                  <a:gd name="connsiteY0" fmla="*/ -12 h 16962"/>
                  <a:gd name="connsiteX1" fmla="*/ -220 w 18848"/>
                  <a:gd name="connsiteY1" fmla="*/ 16950 h 16962"/>
                  <a:gd name="connsiteX2" fmla="*/ 18629 w 18848"/>
                  <a:gd name="connsiteY2" fmla="*/ -12 h 1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8" h="16962">
                    <a:moveTo>
                      <a:pt x="18629" y="-12"/>
                    </a:moveTo>
                    <a:cubicBezTo>
                      <a:pt x="12349" y="4491"/>
                      <a:pt x="6097" y="10507"/>
                      <a:pt x="-220" y="16950"/>
                    </a:cubicBezTo>
                    <a:cubicBezTo>
                      <a:pt x="6867" y="11397"/>
                      <a:pt x="14978" y="6553"/>
                      <a:pt x="18629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1" name="Freeform 125">
                <a:extLst>
                  <a:ext uri="{FF2B5EF4-FFF2-40B4-BE49-F238E27FC236}">
                    <a16:creationId xmlns:a16="http://schemas.microsoft.com/office/drawing/2014/main" id="{94F0E367-7867-47B0-A37C-0D9177D7C8C4}"/>
                  </a:ext>
                </a:extLst>
              </p:cNvPr>
              <p:cNvSpPr/>
              <p:nvPr/>
            </p:nvSpPr>
            <p:spPr>
              <a:xfrm>
                <a:off x="6382086" y="3136945"/>
                <a:ext cx="326315" cy="285274"/>
              </a:xfrm>
              <a:custGeom>
                <a:avLst/>
                <a:gdLst>
                  <a:gd name="connsiteX0" fmla="*/ -220 w 119758"/>
                  <a:gd name="connsiteY0" fmla="*/ 104684 h 104696"/>
                  <a:gd name="connsiteX1" fmla="*/ 119539 w 119758"/>
                  <a:gd name="connsiteY1" fmla="*/ -12 h 104696"/>
                  <a:gd name="connsiteX2" fmla="*/ -220 w 119758"/>
                  <a:gd name="connsiteY2" fmla="*/ 104684 h 10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8" h="104696">
                    <a:moveTo>
                      <a:pt x="-220" y="104684"/>
                    </a:moveTo>
                    <a:cubicBezTo>
                      <a:pt x="35910" y="66663"/>
                      <a:pt x="81465" y="32465"/>
                      <a:pt x="119539" y="-12"/>
                    </a:cubicBezTo>
                    <a:cubicBezTo>
                      <a:pt x="77542" y="32077"/>
                      <a:pt x="32550" y="66852"/>
                      <a:pt x="-220" y="10468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2" name="Freeform 126">
                <a:extLst>
                  <a:ext uri="{FF2B5EF4-FFF2-40B4-BE49-F238E27FC236}">
                    <a16:creationId xmlns:a16="http://schemas.microsoft.com/office/drawing/2014/main" id="{BF0D0867-24A0-4D60-96A7-83AB7116336E}"/>
                  </a:ext>
                </a:extLst>
              </p:cNvPr>
              <p:cNvSpPr/>
              <p:nvPr/>
            </p:nvSpPr>
            <p:spPr>
              <a:xfrm>
                <a:off x="6521759" y="2856090"/>
                <a:ext cx="36613" cy="48321"/>
              </a:xfrm>
              <a:custGeom>
                <a:avLst/>
                <a:gdLst>
                  <a:gd name="connsiteX0" fmla="*/ 11056 w 13437"/>
                  <a:gd name="connsiteY0" fmla="*/ 17580 h 17734"/>
                  <a:gd name="connsiteX1" fmla="*/ 2570 w 13437"/>
                  <a:gd name="connsiteY1" fmla="*/ 16520 h 17734"/>
                  <a:gd name="connsiteX2" fmla="*/ 11056 w 13437"/>
                  <a:gd name="connsiteY2" fmla="*/ 17580 h 1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7" h="17734">
                    <a:moveTo>
                      <a:pt x="11056" y="17580"/>
                    </a:moveTo>
                    <a:cubicBezTo>
                      <a:pt x="21391" y="-3753"/>
                      <a:pt x="-9342" y="-7518"/>
                      <a:pt x="2570" y="16520"/>
                    </a:cubicBezTo>
                    <a:cubicBezTo>
                      <a:pt x="5114" y="17182"/>
                      <a:pt x="7404" y="18072"/>
                      <a:pt x="11056" y="1758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id="{08FDFB7C-F943-476D-B136-865EF01E8B11}"/>
                  </a:ext>
                </a:extLst>
              </p:cNvPr>
              <p:cNvSpPr/>
              <p:nvPr/>
            </p:nvSpPr>
            <p:spPr>
              <a:xfrm>
                <a:off x="6706273" y="2473288"/>
                <a:ext cx="13477" cy="58177"/>
              </a:xfrm>
              <a:custGeom>
                <a:avLst/>
                <a:gdLst>
                  <a:gd name="connsiteX0" fmla="*/ 2693 w 4946"/>
                  <a:gd name="connsiteY0" fmla="*/ -12 h 21351"/>
                  <a:gd name="connsiteX1" fmla="*/ 562 w 4946"/>
                  <a:gd name="connsiteY1" fmla="*/ 21339 h 21351"/>
                  <a:gd name="connsiteX2" fmla="*/ 2693 w 4946"/>
                  <a:gd name="connsiteY2" fmla="*/ -12 h 21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46" h="21351">
                    <a:moveTo>
                      <a:pt x="2693" y="-12"/>
                    </a:moveTo>
                    <a:cubicBezTo>
                      <a:pt x="2852" y="7282"/>
                      <a:pt x="-2085" y="15096"/>
                      <a:pt x="562" y="21339"/>
                    </a:cubicBezTo>
                    <a:cubicBezTo>
                      <a:pt x="3068" y="15162"/>
                      <a:pt x="7255" y="4169"/>
                      <a:pt x="269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id="{57A6B9D9-223F-4A5B-82C7-ADD8D1028AC4}"/>
                  </a:ext>
                </a:extLst>
              </p:cNvPr>
              <p:cNvSpPr/>
              <p:nvPr/>
            </p:nvSpPr>
            <p:spPr>
              <a:xfrm>
                <a:off x="6512020" y="3629169"/>
                <a:ext cx="71556" cy="11390"/>
              </a:xfrm>
              <a:custGeom>
                <a:avLst/>
                <a:gdLst>
                  <a:gd name="connsiteX0" fmla="*/ 15691 w 26261"/>
                  <a:gd name="connsiteY0" fmla="*/ 3086 h 4180"/>
                  <a:gd name="connsiteX1" fmla="*/ -220 w 26261"/>
                  <a:gd name="connsiteY1" fmla="*/ 4146 h 4180"/>
                  <a:gd name="connsiteX2" fmla="*/ 19915 w 26261"/>
                  <a:gd name="connsiteY2" fmla="*/ 4146 h 4180"/>
                  <a:gd name="connsiteX3" fmla="*/ 15691 w 26261"/>
                  <a:gd name="connsiteY3" fmla="*/ 3086 h 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61" h="4180">
                    <a:moveTo>
                      <a:pt x="15691" y="3086"/>
                    </a:moveTo>
                    <a:cubicBezTo>
                      <a:pt x="11561" y="731"/>
                      <a:pt x="1526" y="-2997"/>
                      <a:pt x="-220" y="4146"/>
                    </a:cubicBezTo>
                    <a:lnTo>
                      <a:pt x="19915" y="4146"/>
                    </a:lnTo>
                    <a:cubicBezTo>
                      <a:pt x="32484" y="4411"/>
                      <a:pt x="22975" y="2263"/>
                      <a:pt x="15691" y="308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id="{AB8A059F-82F7-4429-A068-8DA88B12DF9C}"/>
                  </a:ext>
                </a:extLst>
              </p:cNvPr>
              <p:cNvSpPr/>
              <p:nvPr/>
            </p:nvSpPr>
            <p:spPr>
              <a:xfrm>
                <a:off x="6528723" y="2950044"/>
                <a:ext cx="29831" cy="42242"/>
              </a:xfrm>
              <a:custGeom>
                <a:avLst/>
                <a:gdLst>
                  <a:gd name="connsiteX0" fmla="*/ 8499 w 10948"/>
                  <a:gd name="connsiteY0" fmla="*/ 15158 h 15503"/>
                  <a:gd name="connsiteX1" fmla="*/ 7429 w 10948"/>
                  <a:gd name="connsiteY1" fmla="*/ 211 h 15503"/>
                  <a:gd name="connsiteX2" fmla="*/ 8499 w 10948"/>
                  <a:gd name="connsiteY2" fmla="*/ 15158 h 1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48" h="15503">
                    <a:moveTo>
                      <a:pt x="8499" y="15158"/>
                    </a:moveTo>
                    <a:cubicBezTo>
                      <a:pt x="12339" y="12027"/>
                      <a:pt x="10715" y="2529"/>
                      <a:pt x="7429" y="211"/>
                    </a:cubicBezTo>
                    <a:cubicBezTo>
                      <a:pt x="-3985" y="-2371"/>
                      <a:pt x="-1789" y="18337"/>
                      <a:pt x="8499" y="15158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id="{0BD6BE1F-B8A2-4594-9EAA-8D226AC50D1D}"/>
                  </a:ext>
                </a:extLst>
              </p:cNvPr>
              <p:cNvSpPr/>
              <p:nvPr/>
            </p:nvSpPr>
            <p:spPr>
              <a:xfrm>
                <a:off x="6505595" y="3544428"/>
                <a:ext cx="8343" cy="29152"/>
              </a:xfrm>
              <a:custGeom>
                <a:avLst/>
                <a:gdLst>
                  <a:gd name="connsiteX0" fmla="*/ 1086 w 3062"/>
                  <a:gd name="connsiteY0" fmla="*/ -12 h 10699"/>
                  <a:gd name="connsiteX1" fmla="*/ 2138 w 3062"/>
                  <a:gd name="connsiteY1" fmla="*/ 10687 h 10699"/>
                  <a:gd name="connsiteX2" fmla="*/ 1086 w 3062"/>
                  <a:gd name="connsiteY2" fmla="*/ -12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" h="10699">
                    <a:moveTo>
                      <a:pt x="1086" y="-12"/>
                    </a:moveTo>
                    <a:cubicBezTo>
                      <a:pt x="2063" y="3469"/>
                      <a:pt x="-3035" y="9845"/>
                      <a:pt x="2138" y="10687"/>
                    </a:cubicBezTo>
                    <a:cubicBezTo>
                      <a:pt x="3809" y="9259"/>
                      <a:pt x="2119" y="2230"/>
                      <a:pt x="1086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E112A2B0-4E85-42B7-9B22-EB716D3FCA0C}"/>
                  </a:ext>
                </a:extLst>
              </p:cNvPr>
              <p:cNvSpPr/>
              <p:nvPr/>
            </p:nvSpPr>
            <p:spPr>
              <a:xfrm>
                <a:off x="6676687" y="3340712"/>
                <a:ext cx="17313" cy="84419"/>
              </a:xfrm>
              <a:custGeom>
                <a:avLst/>
                <a:gdLst>
                  <a:gd name="connsiteX0" fmla="*/ 6135 w 6354"/>
                  <a:gd name="connsiteY0" fmla="*/ 30970 h 30982"/>
                  <a:gd name="connsiteX1" fmla="*/ -220 w 6354"/>
                  <a:gd name="connsiteY1" fmla="*/ -12 h 30982"/>
                  <a:gd name="connsiteX2" fmla="*/ 6135 w 6354"/>
                  <a:gd name="connsiteY2" fmla="*/ 30970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4" h="30982">
                    <a:moveTo>
                      <a:pt x="6135" y="30970"/>
                    </a:moveTo>
                    <a:cubicBezTo>
                      <a:pt x="4258" y="20393"/>
                      <a:pt x="3563" y="8615"/>
                      <a:pt x="-220" y="-12"/>
                    </a:cubicBezTo>
                    <a:cubicBezTo>
                      <a:pt x="784" y="10716"/>
                      <a:pt x="3366" y="25559"/>
                      <a:pt x="6135" y="309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id="{13085BC5-D0E3-4317-BE9D-041EE47DE2D3}"/>
                  </a:ext>
                </a:extLst>
              </p:cNvPr>
              <p:cNvSpPr/>
              <p:nvPr/>
            </p:nvSpPr>
            <p:spPr>
              <a:xfrm>
                <a:off x="6740068" y="3489161"/>
                <a:ext cx="9158" cy="69855"/>
              </a:xfrm>
              <a:custGeom>
                <a:avLst/>
                <a:gdLst>
                  <a:gd name="connsiteX0" fmla="*/ 887 w 3361"/>
                  <a:gd name="connsiteY0" fmla="*/ 25625 h 25637"/>
                  <a:gd name="connsiteX1" fmla="*/ -174 w 3361"/>
                  <a:gd name="connsiteY1" fmla="*/ -12 h 25637"/>
                  <a:gd name="connsiteX2" fmla="*/ 887 w 3361"/>
                  <a:gd name="connsiteY2" fmla="*/ 25625 h 25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1" h="25637">
                    <a:moveTo>
                      <a:pt x="887" y="25625"/>
                    </a:moveTo>
                    <a:cubicBezTo>
                      <a:pt x="6003" y="19883"/>
                      <a:pt x="972" y="6468"/>
                      <a:pt x="-174" y="-12"/>
                    </a:cubicBezTo>
                    <a:cubicBezTo>
                      <a:pt x="-568" y="9297"/>
                      <a:pt x="1704" y="15871"/>
                      <a:pt x="887" y="256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id="{01C7CDA6-9C01-4A64-B4BE-FF56E10AE13B}"/>
                  </a:ext>
                </a:extLst>
              </p:cNvPr>
              <p:cNvSpPr/>
              <p:nvPr/>
            </p:nvSpPr>
            <p:spPr>
              <a:xfrm>
                <a:off x="6616017" y="2021920"/>
                <a:ext cx="29139" cy="125288"/>
              </a:xfrm>
              <a:custGeom>
                <a:avLst/>
                <a:gdLst>
                  <a:gd name="connsiteX0" fmla="*/ 5084 w 10694"/>
                  <a:gd name="connsiteY0" fmla="*/ 39565 h 45981"/>
                  <a:gd name="connsiteX1" fmla="*/ 9317 w 10694"/>
                  <a:gd name="connsiteY1" fmla="*/ 45969 h 45981"/>
                  <a:gd name="connsiteX2" fmla="*/ 10368 w 10694"/>
                  <a:gd name="connsiteY2" fmla="*/ 1118 h 45981"/>
                  <a:gd name="connsiteX3" fmla="*/ -220 w 10694"/>
                  <a:gd name="connsiteY3" fmla="*/ 49 h 45981"/>
                  <a:gd name="connsiteX4" fmla="*/ 8256 w 10694"/>
                  <a:gd name="connsiteY4" fmla="*/ 36367 h 45981"/>
                  <a:gd name="connsiteX5" fmla="*/ 5084 w 10694"/>
                  <a:gd name="connsiteY5" fmla="*/ 39565 h 4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4" h="45981">
                    <a:moveTo>
                      <a:pt x="5084" y="39565"/>
                    </a:moveTo>
                    <a:cubicBezTo>
                      <a:pt x="6341" y="41844"/>
                      <a:pt x="6370" y="45392"/>
                      <a:pt x="9317" y="45969"/>
                    </a:cubicBezTo>
                    <a:cubicBezTo>
                      <a:pt x="11410" y="32801"/>
                      <a:pt x="9937" y="15990"/>
                      <a:pt x="10368" y="1118"/>
                    </a:cubicBezTo>
                    <a:cubicBezTo>
                      <a:pt x="8378" y="-764"/>
                      <a:pt x="3366" y="343"/>
                      <a:pt x="-220" y="49"/>
                    </a:cubicBezTo>
                    <a:cubicBezTo>
                      <a:pt x="3103" y="11657"/>
                      <a:pt x="3563" y="26159"/>
                      <a:pt x="8256" y="36367"/>
                    </a:cubicBezTo>
                    <a:cubicBezTo>
                      <a:pt x="8679" y="38931"/>
                      <a:pt x="3422" y="35790"/>
                      <a:pt x="5084" y="3956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id="{28A2F815-968F-44D7-B40F-903C8F1ED476}"/>
                  </a:ext>
                </a:extLst>
              </p:cNvPr>
              <p:cNvSpPr/>
              <p:nvPr/>
            </p:nvSpPr>
            <p:spPr>
              <a:xfrm>
                <a:off x="6605769" y="2025002"/>
                <a:ext cx="21809" cy="87332"/>
              </a:xfrm>
              <a:custGeom>
                <a:avLst/>
                <a:gdLst>
                  <a:gd name="connsiteX0" fmla="*/ 1411 w 8004"/>
                  <a:gd name="connsiteY0" fmla="*/ -12 h 32051"/>
                  <a:gd name="connsiteX1" fmla="*/ 7784 w 8004"/>
                  <a:gd name="connsiteY1" fmla="*/ 32039 h 32051"/>
                  <a:gd name="connsiteX2" fmla="*/ 1411 w 8004"/>
                  <a:gd name="connsiteY2" fmla="*/ -12 h 3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4" h="32051">
                    <a:moveTo>
                      <a:pt x="1411" y="-12"/>
                    </a:moveTo>
                    <a:cubicBezTo>
                      <a:pt x="-3058" y="9420"/>
                      <a:pt x="2518" y="25474"/>
                      <a:pt x="7784" y="32039"/>
                    </a:cubicBezTo>
                    <a:cubicBezTo>
                      <a:pt x="7521" y="19476"/>
                      <a:pt x="5024" y="9183"/>
                      <a:pt x="1411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id="{26611824-4C30-4E8E-8155-8D6D57405F97}"/>
                  </a:ext>
                </a:extLst>
              </p:cNvPr>
              <p:cNvSpPr/>
              <p:nvPr/>
            </p:nvSpPr>
            <p:spPr>
              <a:xfrm>
                <a:off x="6393582" y="2031792"/>
                <a:ext cx="167569" cy="229015"/>
              </a:xfrm>
              <a:custGeom>
                <a:avLst/>
                <a:gdLst>
                  <a:gd name="connsiteX0" fmla="*/ 44307 w 61498"/>
                  <a:gd name="connsiteY0" fmla="*/ 22073 h 84049"/>
                  <a:gd name="connsiteX1" fmla="*/ 26284 w 61498"/>
                  <a:gd name="connsiteY1" fmla="*/ 28477 h 84049"/>
                  <a:gd name="connsiteX2" fmla="*/ 47480 w 61498"/>
                  <a:gd name="connsiteY2" fmla="*/ 19935 h 84049"/>
                  <a:gd name="connsiteX3" fmla="*/ 61279 w 61498"/>
                  <a:gd name="connsiteY3" fmla="*/ 3900 h 84049"/>
                  <a:gd name="connsiteX4" fmla="*/ 2967 w 61498"/>
                  <a:gd name="connsiteY4" fmla="*/ 84037 h 84049"/>
                  <a:gd name="connsiteX5" fmla="*/ 44307 w 61498"/>
                  <a:gd name="connsiteY5" fmla="*/ 22073 h 8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98" h="84049">
                    <a:moveTo>
                      <a:pt x="44307" y="22073"/>
                    </a:moveTo>
                    <a:cubicBezTo>
                      <a:pt x="37098" y="22281"/>
                      <a:pt x="28772" y="27058"/>
                      <a:pt x="26284" y="28477"/>
                    </a:cubicBezTo>
                    <a:cubicBezTo>
                      <a:pt x="31616" y="23870"/>
                      <a:pt x="36075" y="18383"/>
                      <a:pt x="47480" y="19935"/>
                    </a:cubicBezTo>
                    <a:cubicBezTo>
                      <a:pt x="50868" y="13370"/>
                      <a:pt x="57158" y="9737"/>
                      <a:pt x="61279" y="3900"/>
                    </a:cubicBezTo>
                    <a:cubicBezTo>
                      <a:pt x="17263" y="-15087"/>
                      <a:pt x="-9846" y="38827"/>
                      <a:pt x="2967" y="84037"/>
                    </a:cubicBezTo>
                    <a:cubicBezTo>
                      <a:pt x="16099" y="62704"/>
                      <a:pt x="28509" y="40681"/>
                      <a:pt x="44307" y="220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id="{5BA571F8-2524-4017-A9FC-98732AB9A6D5}"/>
                  </a:ext>
                </a:extLst>
              </p:cNvPr>
              <p:cNvSpPr/>
              <p:nvPr/>
            </p:nvSpPr>
            <p:spPr>
              <a:xfrm>
                <a:off x="6647785" y="2027915"/>
                <a:ext cx="48741" cy="142648"/>
              </a:xfrm>
              <a:custGeom>
                <a:avLst/>
                <a:gdLst>
                  <a:gd name="connsiteX0" fmla="*/ 2962 w 17888"/>
                  <a:gd name="connsiteY0" fmla="*/ 52341 h 52352"/>
                  <a:gd name="connsiteX1" fmla="*/ 9317 w 17888"/>
                  <a:gd name="connsiteY1" fmla="*/ 7461 h 52352"/>
                  <a:gd name="connsiteX2" fmla="*/ 6154 w 17888"/>
                  <a:gd name="connsiteY2" fmla="*/ 49133 h 52352"/>
                  <a:gd name="connsiteX3" fmla="*/ -220 w 17888"/>
                  <a:gd name="connsiteY3" fmla="*/ -12 h 52352"/>
                  <a:gd name="connsiteX4" fmla="*/ 2962 w 17888"/>
                  <a:gd name="connsiteY4" fmla="*/ 52341 h 52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8" h="52352">
                    <a:moveTo>
                      <a:pt x="2962" y="52341"/>
                    </a:moveTo>
                    <a:cubicBezTo>
                      <a:pt x="8069" y="40383"/>
                      <a:pt x="5572" y="20772"/>
                      <a:pt x="9317" y="7461"/>
                    </a:cubicBezTo>
                    <a:cubicBezTo>
                      <a:pt x="10040" y="23165"/>
                      <a:pt x="8735" y="36788"/>
                      <a:pt x="6154" y="49133"/>
                    </a:cubicBezTo>
                    <a:cubicBezTo>
                      <a:pt x="25378" y="41405"/>
                      <a:pt x="18657" y="2258"/>
                      <a:pt x="-220" y="-12"/>
                    </a:cubicBezTo>
                    <a:cubicBezTo>
                      <a:pt x="4624" y="15900"/>
                      <a:pt x="-4472" y="44120"/>
                      <a:pt x="2962" y="52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id="{A1E0F6EB-F861-4335-AA68-9CA6786D0B6B}"/>
                  </a:ext>
                </a:extLst>
              </p:cNvPr>
              <p:cNvSpPr/>
              <p:nvPr/>
            </p:nvSpPr>
            <p:spPr>
              <a:xfrm>
                <a:off x="6593614" y="2033740"/>
                <a:ext cx="8390" cy="26215"/>
              </a:xfrm>
              <a:custGeom>
                <a:avLst/>
                <a:gdLst>
                  <a:gd name="connsiteX0" fmla="*/ 1647 w 3079"/>
                  <a:gd name="connsiteY0" fmla="*/ -12 h 9621"/>
                  <a:gd name="connsiteX1" fmla="*/ 2698 w 3079"/>
                  <a:gd name="connsiteY1" fmla="*/ 9609 h 9621"/>
                  <a:gd name="connsiteX2" fmla="*/ 1647 w 3079"/>
                  <a:gd name="connsiteY2" fmla="*/ -12 h 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9" h="9621">
                    <a:moveTo>
                      <a:pt x="1647" y="-12"/>
                    </a:moveTo>
                    <a:cubicBezTo>
                      <a:pt x="-1788" y="2419"/>
                      <a:pt x="89" y="7452"/>
                      <a:pt x="2698" y="9609"/>
                    </a:cubicBezTo>
                    <a:cubicBezTo>
                      <a:pt x="2032" y="6704"/>
                      <a:pt x="4041" y="1123"/>
                      <a:pt x="164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id="{C0BB6FCB-9645-4911-B6EF-40D9741BDD9A}"/>
                  </a:ext>
                </a:extLst>
              </p:cNvPr>
              <p:cNvSpPr/>
              <p:nvPr/>
            </p:nvSpPr>
            <p:spPr>
              <a:xfrm>
                <a:off x="6409443" y="2045367"/>
                <a:ext cx="166135" cy="250345"/>
              </a:xfrm>
              <a:custGeom>
                <a:avLst/>
                <a:gdLst>
                  <a:gd name="connsiteX0" fmla="*/ 10926 w 60972"/>
                  <a:gd name="connsiteY0" fmla="*/ 59814 h 91877"/>
                  <a:gd name="connsiteX1" fmla="*/ 4562 w 60972"/>
                  <a:gd name="connsiteY1" fmla="*/ 91865 h 91877"/>
                  <a:gd name="connsiteX2" fmla="*/ 60752 w 60972"/>
                  <a:gd name="connsiteY2" fmla="*/ 3204 h 91877"/>
                  <a:gd name="connsiteX3" fmla="*/ 55458 w 60972"/>
                  <a:gd name="connsiteY3" fmla="*/ -12 h 91877"/>
                  <a:gd name="connsiteX4" fmla="*/ 10926 w 60972"/>
                  <a:gd name="connsiteY4" fmla="*/ 59814 h 9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972" h="91877">
                    <a:moveTo>
                      <a:pt x="10926" y="59814"/>
                    </a:moveTo>
                    <a:cubicBezTo>
                      <a:pt x="4121" y="71270"/>
                      <a:pt x="-6468" y="83408"/>
                      <a:pt x="4562" y="91865"/>
                    </a:cubicBezTo>
                    <a:cubicBezTo>
                      <a:pt x="19769" y="59474"/>
                      <a:pt x="45790" y="32285"/>
                      <a:pt x="60752" y="3204"/>
                    </a:cubicBezTo>
                    <a:cubicBezTo>
                      <a:pt x="60020" y="1085"/>
                      <a:pt x="57927" y="357"/>
                      <a:pt x="55458" y="-12"/>
                    </a:cubicBezTo>
                    <a:cubicBezTo>
                      <a:pt x="41218" y="15616"/>
                      <a:pt x="24378" y="37157"/>
                      <a:pt x="10926" y="598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id="{60FDA275-59C8-4A6A-9138-A7D15BE7DCF4}"/>
                  </a:ext>
                </a:extLst>
              </p:cNvPr>
              <p:cNvSpPr/>
              <p:nvPr/>
            </p:nvSpPr>
            <p:spPr>
              <a:xfrm>
                <a:off x="6427939" y="2062893"/>
                <a:ext cx="209277" cy="346878"/>
              </a:xfrm>
              <a:custGeom>
                <a:avLst/>
                <a:gdLst>
                  <a:gd name="connsiteX0" fmla="*/ -104 w 76805"/>
                  <a:gd name="connsiteY0" fmla="*/ 90777 h 127305"/>
                  <a:gd name="connsiteX1" fmla="*/ 60310 w 76805"/>
                  <a:gd name="connsiteY1" fmla="*/ 10659 h 127305"/>
                  <a:gd name="connsiteX2" fmla="*/ 13676 w 76805"/>
                  <a:gd name="connsiteY2" fmla="*/ 77959 h 127305"/>
                  <a:gd name="connsiteX3" fmla="*/ 11564 w 76805"/>
                  <a:gd name="connsiteY3" fmla="*/ 76890 h 127305"/>
                  <a:gd name="connsiteX4" fmla="*/ 2017 w 76805"/>
                  <a:gd name="connsiteY4" fmla="*/ 98251 h 127305"/>
                  <a:gd name="connsiteX5" fmla="*/ 15797 w 76805"/>
                  <a:gd name="connsiteY5" fmla="*/ 79018 h 127305"/>
                  <a:gd name="connsiteX6" fmla="*/ 17928 w 76805"/>
                  <a:gd name="connsiteY6" fmla="*/ 80097 h 127305"/>
                  <a:gd name="connsiteX7" fmla="*/ 60310 w 76805"/>
                  <a:gd name="connsiteY7" fmla="*/ 22399 h 127305"/>
                  <a:gd name="connsiteX8" fmla="*/ 56077 w 76805"/>
                  <a:gd name="connsiteY8" fmla="*/ 32011 h 127305"/>
                  <a:gd name="connsiteX9" fmla="*/ 59259 w 76805"/>
                  <a:gd name="connsiteY9" fmla="*/ 33098 h 127305"/>
                  <a:gd name="connsiteX10" fmla="*/ 7330 w 76805"/>
                  <a:gd name="connsiteY10" fmla="*/ 110010 h 127305"/>
                  <a:gd name="connsiteX11" fmla="*/ 29587 w 76805"/>
                  <a:gd name="connsiteY11" fmla="*/ 127095 h 127305"/>
                  <a:gd name="connsiteX12" fmla="*/ 67735 w 76805"/>
                  <a:gd name="connsiteY12" fmla="*/ 29873 h 127305"/>
                  <a:gd name="connsiteX13" fmla="*/ 57147 w 76805"/>
                  <a:gd name="connsiteY13" fmla="*/ -12 h 127305"/>
                  <a:gd name="connsiteX14" fmla="*/ 11564 w 76805"/>
                  <a:gd name="connsiteY14" fmla="*/ 66209 h 127305"/>
                  <a:gd name="connsiteX15" fmla="*/ -104 w 76805"/>
                  <a:gd name="connsiteY15" fmla="*/ 90777 h 1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805" h="127305">
                    <a:moveTo>
                      <a:pt x="-104" y="90777"/>
                    </a:moveTo>
                    <a:cubicBezTo>
                      <a:pt x="19130" y="63154"/>
                      <a:pt x="37068" y="34215"/>
                      <a:pt x="60310" y="10659"/>
                    </a:cubicBezTo>
                    <a:cubicBezTo>
                      <a:pt x="45976" y="33647"/>
                      <a:pt x="22678" y="53116"/>
                      <a:pt x="13676" y="77959"/>
                    </a:cubicBezTo>
                    <a:cubicBezTo>
                      <a:pt x="13741" y="75963"/>
                      <a:pt x="12869" y="75698"/>
                      <a:pt x="11564" y="76890"/>
                    </a:cubicBezTo>
                    <a:cubicBezTo>
                      <a:pt x="9386" y="85026"/>
                      <a:pt x="2073" y="87977"/>
                      <a:pt x="2017" y="98251"/>
                    </a:cubicBezTo>
                    <a:cubicBezTo>
                      <a:pt x="8588" y="93975"/>
                      <a:pt x="14549" y="85309"/>
                      <a:pt x="15797" y="79018"/>
                    </a:cubicBezTo>
                    <a:cubicBezTo>
                      <a:pt x="15750" y="81014"/>
                      <a:pt x="16614" y="81289"/>
                      <a:pt x="17928" y="80097"/>
                    </a:cubicBezTo>
                    <a:cubicBezTo>
                      <a:pt x="29521" y="58319"/>
                      <a:pt x="47901" y="43363"/>
                      <a:pt x="60310" y="22399"/>
                    </a:cubicBezTo>
                    <a:cubicBezTo>
                      <a:pt x="59672" y="26363"/>
                      <a:pt x="57335" y="28662"/>
                      <a:pt x="56077" y="32011"/>
                    </a:cubicBezTo>
                    <a:cubicBezTo>
                      <a:pt x="55767" y="35359"/>
                      <a:pt x="59137" y="29305"/>
                      <a:pt x="59259" y="33098"/>
                    </a:cubicBezTo>
                    <a:cubicBezTo>
                      <a:pt x="43921" y="60713"/>
                      <a:pt x="20725" y="80428"/>
                      <a:pt x="7330" y="110010"/>
                    </a:cubicBezTo>
                    <a:cubicBezTo>
                      <a:pt x="13122" y="120170"/>
                      <a:pt x="18501" y="125913"/>
                      <a:pt x="29587" y="127095"/>
                    </a:cubicBezTo>
                    <a:cubicBezTo>
                      <a:pt x="70213" y="131466"/>
                      <a:pt x="89016" y="62378"/>
                      <a:pt x="67735" y="29873"/>
                    </a:cubicBezTo>
                    <a:cubicBezTo>
                      <a:pt x="66628" y="17470"/>
                      <a:pt x="61577" y="9041"/>
                      <a:pt x="57147" y="-12"/>
                    </a:cubicBezTo>
                    <a:cubicBezTo>
                      <a:pt x="39969" y="19627"/>
                      <a:pt x="25212" y="43770"/>
                      <a:pt x="11564" y="66209"/>
                    </a:cubicBezTo>
                    <a:cubicBezTo>
                      <a:pt x="6880" y="73900"/>
                      <a:pt x="-1287" y="81014"/>
                      <a:pt x="-104" y="907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id="{4574B119-8EAF-4940-BC16-E0B26EFBEAA7}"/>
                  </a:ext>
                </a:extLst>
              </p:cNvPr>
              <p:cNvSpPr/>
              <p:nvPr/>
            </p:nvSpPr>
            <p:spPr>
              <a:xfrm>
                <a:off x="6517036" y="2470351"/>
                <a:ext cx="9060" cy="37815"/>
              </a:xfrm>
              <a:custGeom>
                <a:avLst/>
                <a:gdLst>
                  <a:gd name="connsiteX0" fmla="*/ 2172 w 3325"/>
                  <a:gd name="connsiteY0" fmla="*/ 13866 h 13878"/>
                  <a:gd name="connsiteX1" fmla="*/ 50 w 3325"/>
                  <a:gd name="connsiteY1" fmla="*/ -12 h 13878"/>
                  <a:gd name="connsiteX2" fmla="*/ 2172 w 3325"/>
                  <a:gd name="connsiteY2" fmla="*/ 13866 h 1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25" h="13878">
                    <a:moveTo>
                      <a:pt x="2172" y="13866"/>
                    </a:moveTo>
                    <a:cubicBezTo>
                      <a:pt x="4753" y="10176"/>
                      <a:pt x="1299" y="3412"/>
                      <a:pt x="50" y="-12"/>
                    </a:cubicBezTo>
                    <a:cubicBezTo>
                      <a:pt x="1205" y="4169"/>
                      <a:pt x="-2400" y="13137"/>
                      <a:pt x="2172" y="1386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id="{CC9417CE-AE74-4441-84CC-84F8C3AC952D}"/>
                  </a:ext>
                </a:extLst>
              </p:cNvPr>
              <p:cNvSpPr/>
              <p:nvPr/>
            </p:nvSpPr>
            <p:spPr>
              <a:xfrm>
                <a:off x="6506265" y="3124814"/>
                <a:ext cx="75068" cy="12128"/>
              </a:xfrm>
              <a:custGeom>
                <a:avLst/>
                <a:gdLst>
                  <a:gd name="connsiteX0" fmla="*/ 1892 w 27550"/>
                  <a:gd name="connsiteY0" fmla="*/ 4440 h 4451"/>
                  <a:gd name="connsiteX1" fmla="*/ 23107 w 27550"/>
                  <a:gd name="connsiteY1" fmla="*/ 2302 h 4451"/>
                  <a:gd name="connsiteX2" fmla="*/ 27331 w 27550"/>
                  <a:gd name="connsiteY2" fmla="*/ 2302 h 4451"/>
                  <a:gd name="connsiteX3" fmla="*/ 23107 w 27550"/>
                  <a:gd name="connsiteY3" fmla="*/ 1233 h 4451"/>
                  <a:gd name="connsiteX4" fmla="*/ -220 w 27550"/>
                  <a:gd name="connsiteY4" fmla="*/ 2302 h 4451"/>
                  <a:gd name="connsiteX5" fmla="*/ 1892 w 27550"/>
                  <a:gd name="connsiteY5" fmla="*/ 4440 h 4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50" h="4451">
                    <a:moveTo>
                      <a:pt x="1892" y="4440"/>
                    </a:moveTo>
                    <a:cubicBezTo>
                      <a:pt x="7036" y="1791"/>
                      <a:pt x="17700" y="4714"/>
                      <a:pt x="23107" y="2302"/>
                    </a:cubicBezTo>
                    <a:lnTo>
                      <a:pt x="27331" y="2302"/>
                    </a:lnTo>
                    <a:cubicBezTo>
                      <a:pt x="27124" y="722"/>
                      <a:pt x="24777" y="1327"/>
                      <a:pt x="23107" y="1233"/>
                    </a:cubicBezTo>
                    <a:cubicBezTo>
                      <a:pt x="14827" y="3276"/>
                      <a:pt x="4549" y="-3289"/>
                      <a:pt x="-220" y="2302"/>
                    </a:cubicBezTo>
                    <a:cubicBezTo>
                      <a:pt x="15" y="3494"/>
                      <a:pt x="963" y="3957"/>
                      <a:pt x="1892" y="44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id="{F27356CE-CDBB-45DF-878F-BEFAECD416EA}"/>
                  </a:ext>
                </a:extLst>
              </p:cNvPr>
              <p:cNvSpPr/>
              <p:nvPr/>
            </p:nvSpPr>
            <p:spPr>
              <a:xfrm>
                <a:off x="6939495" y="3564714"/>
                <a:ext cx="60643" cy="433851"/>
              </a:xfrm>
              <a:custGeom>
                <a:avLst/>
                <a:gdLst>
                  <a:gd name="connsiteX0" fmla="*/ 22037 w 22256"/>
                  <a:gd name="connsiteY0" fmla="*/ 1085 h 159224"/>
                  <a:gd name="connsiteX1" fmla="*/ 20976 w 22256"/>
                  <a:gd name="connsiteY1" fmla="*/ 25 h 159224"/>
                  <a:gd name="connsiteX2" fmla="*/ 15682 w 22256"/>
                  <a:gd name="connsiteY2" fmla="*/ 8587 h 159224"/>
                  <a:gd name="connsiteX3" fmla="*/ 8266 w 22256"/>
                  <a:gd name="connsiteY3" fmla="*/ 84429 h 159224"/>
                  <a:gd name="connsiteX4" fmla="*/ -220 w 22256"/>
                  <a:gd name="connsiteY4" fmla="*/ 159212 h 159224"/>
                  <a:gd name="connsiteX5" fmla="*/ 9317 w 22256"/>
                  <a:gd name="connsiteY5" fmla="*/ 126082 h 159224"/>
                  <a:gd name="connsiteX6" fmla="*/ 22037 w 22256"/>
                  <a:gd name="connsiteY6" fmla="*/ 1085 h 15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6" h="159224">
                    <a:moveTo>
                      <a:pt x="22037" y="1085"/>
                    </a:moveTo>
                    <a:cubicBezTo>
                      <a:pt x="21980" y="451"/>
                      <a:pt x="21886" y="-173"/>
                      <a:pt x="20976" y="25"/>
                    </a:cubicBezTo>
                    <a:cubicBezTo>
                      <a:pt x="19098" y="3005"/>
                      <a:pt x="16414" y="5209"/>
                      <a:pt x="15682" y="8587"/>
                    </a:cubicBezTo>
                    <a:cubicBezTo>
                      <a:pt x="11129" y="29636"/>
                      <a:pt x="10735" y="57761"/>
                      <a:pt x="8266" y="84429"/>
                    </a:cubicBezTo>
                    <a:cubicBezTo>
                      <a:pt x="5788" y="110833"/>
                      <a:pt x="2305" y="137151"/>
                      <a:pt x="-220" y="159212"/>
                    </a:cubicBezTo>
                    <a:cubicBezTo>
                      <a:pt x="9317" y="153877"/>
                      <a:pt x="7543" y="138513"/>
                      <a:pt x="9317" y="126082"/>
                    </a:cubicBezTo>
                    <a:cubicBezTo>
                      <a:pt x="15062" y="85877"/>
                      <a:pt x="15503" y="37904"/>
                      <a:pt x="22037" y="10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id="{CC1CBFAE-71F1-430C-9D8A-21D280547D36}"/>
                  </a:ext>
                </a:extLst>
              </p:cNvPr>
              <p:cNvSpPr/>
              <p:nvPr/>
            </p:nvSpPr>
            <p:spPr>
              <a:xfrm>
                <a:off x="6425364" y="3803410"/>
                <a:ext cx="106861" cy="116509"/>
              </a:xfrm>
              <a:custGeom>
                <a:avLst/>
                <a:gdLst>
                  <a:gd name="connsiteX0" fmla="*/ 36896 w 39218"/>
                  <a:gd name="connsiteY0" fmla="*/ 25 h 42759"/>
                  <a:gd name="connsiteX1" fmla="*/ 16742 w 39218"/>
                  <a:gd name="connsiteY1" fmla="*/ 19258 h 42759"/>
                  <a:gd name="connsiteX2" fmla="*/ -220 w 39218"/>
                  <a:gd name="connsiteY2" fmla="*/ 42748 h 42759"/>
                  <a:gd name="connsiteX3" fmla="*/ 19925 w 39218"/>
                  <a:gd name="connsiteY3" fmla="*/ 23534 h 42759"/>
                  <a:gd name="connsiteX4" fmla="*/ 38999 w 39218"/>
                  <a:gd name="connsiteY4" fmla="*/ 1094 h 42759"/>
                  <a:gd name="connsiteX5" fmla="*/ 36896 w 39218"/>
                  <a:gd name="connsiteY5" fmla="*/ 25 h 4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8" h="42759">
                    <a:moveTo>
                      <a:pt x="36896" y="25"/>
                    </a:moveTo>
                    <a:cubicBezTo>
                      <a:pt x="31208" y="7452"/>
                      <a:pt x="23623" y="12967"/>
                      <a:pt x="16742" y="19258"/>
                    </a:cubicBezTo>
                    <a:cubicBezTo>
                      <a:pt x="10209" y="25256"/>
                      <a:pt x="-4" y="30970"/>
                      <a:pt x="-220" y="42748"/>
                    </a:cubicBezTo>
                    <a:cubicBezTo>
                      <a:pt x="6942" y="39087"/>
                      <a:pt x="13081" y="30431"/>
                      <a:pt x="19925" y="23534"/>
                    </a:cubicBezTo>
                    <a:cubicBezTo>
                      <a:pt x="26561" y="16827"/>
                      <a:pt x="37121" y="11198"/>
                      <a:pt x="38999" y="1094"/>
                    </a:cubicBezTo>
                    <a:cubicBezTo>
                      <a:pt x="38774" y="271"/>
                      <a:pt x="38126" y="-145"/>
                      <a:pt x="36896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id="{C52D7C12-F5E1-499C-A95B-38505AAD684B}"/>
                  </a:ext>
                </a:extLst>
              </p:cNvPr>
              <p:cNvSpPr/>
              <p:nvPr/>
            </p:nvSpPr>
            <p:spPr>
              <a:xfrm>
                <a:off x="6427601" y="3832614"/>
                <a:ext cx="100149" cy="133961"/>
              </a:xfrm>
              <a:custGeom>
                <a:avLst/>
                <a:gdLst>
                  <a:gd name="connsiteX0" fmla="*/ 36075 w 36755"/>
                  <a:gd name="connsiteY0" fmla="*/ -12 h 49164"/>
                  <a:gd name="connsiteX1" fmla="*/ 18052 w 36755"/>
                  <a:gd name="connsiteY1" fmla="*/ 18161 h 49164"/>
                  <a:gd name="connsiteX2" fmla="*/ 1080 w 36755"/>
                  <a:gd name="connsiteY2" fmla="*/ 49152 h 49164"/>
                  <a:gd name="connsiteX3" fmla="*/ 36075 w 36755"/>
                  <a:gd name="connsiteY3" fmla="*/ -12 h 49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55" h="49164">
                    <a:moveTo>
                      <a:pt x="36075" y="-12"/>
                    </a:moveTo>
                    <a:cubicBezTo>
                      <a:pt x="30499" y="4311"/>
                      <a:pt x="24970" y="11170"/>
                      <a:pt x="18052" y="18161"/>
                    </a:cubicBezTo>
                    <a:cubicBezTo>
                      <a:pt x="9519" y="26713"/>
                      <a:pt x="-4571" y="33212"/>
                      <a:pt x="1080" y="49152"/>
                    </a:cubicBezTo>
                    <a:cubicBezTo>
                      <a:pt x="10711" y="35690"/>
                      <a:pt x="40590" y="27706"/>
                      <a:pt x="3607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id="{C21A7856-7B67-49FF-BE30-90B30C0C0515}"/>
                  </a:ext>
                </a:extLst>
              </p:cNvPr>
              <p:cNvSpPr/>
              <p:nvPr/>
            </p:nvSpPr>
            <p:spPr>
              <a:xfrm>
                <a:off x="6431143" y="3887958"/>
                <a:ext cx="95757" cy="110607"/>
              </a:xfrm>
              <a:custGeom>
                <a:avLst/>
                <a:gdLst>
                  <a:gd name="connsiteX0" fmla="*/ 33695 w 35143"/>
                  <a:gd name="connsiteY0" fmla="*/ -12 h 40593"/>
                  <a:gd name="connsiteX1" fmla="*/ 14621 w 35143"/>
                  <a:gd name="connsiteY1" fmla="*/ 18132 h 40593"/>
                  <a:gd name="connsiteX2" fmla="*/ -220 w 35143"/>
                  <a:gd name="connsiteY2" fmla="*/ 40581 h 40593"/>
                  <a:gd name="connsiteX3" fmla="*/ 34775 w 35143"/>
                  <a:gd name="connsiteY3" fmla="*/ 10649 h 40593"/>
                  <a:gd name="connsiteX4" fmla="*/ 33695 w 35143"/>
                  <a:gd name="connsiteY4" fmla="*/ -12 h 4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3" h="40593">
                    <a:moveTo>
                      <a:pt x="33695" y="-12"/>
                    </a:moveTo>
                    <a:cubicBezTo>
                      <a:pt x="28551" y="7253"/>
                      <a:pt x="20957" y="12002"/>
                      <a:pt x="14621" y="18132"/>
                    </a:cubicBezTo>
                    <a:cubicBezTo>
                      <a:pt x="8810" y="23771"/>
                      <a:pt x="-41" y="29863"/>
                      <a:pt x="-220" y="40581"/>
                    </a:cubicBezTo>
                    <a:cubicBezTo>
                      <a:pt x="10875" y="34281"/>
                      <a:pt x="23623" y="20441"/>
                      <a:pt x="34775" y="10649"/>
                    </a:cubicBezTo>
                    <a:cubicBezTo>
                      <a:pt x="34089" y="7395"/>
                      <a:pt x="36117" y="1464"/>
                      <a:pt x="33695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id="{F2418697-47CF-46AC-BB3A-ECE8F55F939F}"/>
                  </a:ext>
                </a:extLst>
              </p:cNvPr>
              <p:cNvSpPr/>
              <p:nvPr/>
            </p:nvSpPr>
            <p:spPr>
              <a:xfrm>
                <a:off x="6434034" y="3928633"/>
                <a:ext cx="90024" cy="116484"/>
              </a:xfrm>
              <a:custGeom>
                <a:avLst/>
                <a:gdLst>
                  <a:gd name="connsiteX0" fmla="*/ 31583 w 33039"/>
                  <a:gd name="connsiteY0" fmla="*/ -12 h 42750"/>
                  <a:gd name="connsiteX1" fmla="*/ -220 w 33039"/>
                  <a:gd name="connsiteY1" fmla="*/ 28851 h 42750"/>
                  <a:gd name="connsiteX2" fmla="*/ -220 w 33039"/>
                  <a:gd name="connsiteY2" fmla="*/ 42738 h 42750"/>
                  <a:gd name="connsiteX3" fmla="*/ 32634 w 33039"/>
                  <a:gd name="connsiteY3" fmla="*/ 13913 h 42750"/>
                  <a:gd name="connsiteX4" fmla="*/ 31583 w 33039"/>
                  <a:gd name="connsiteY4" fmla="*/ -12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39" h="42750">
                    <a:moveTo>
                      <a:pt x="31583" y="-12"/>
                    </a:moveTo>
                    <a:cubicBezTo>
                      <a:pt x="21483" y="10110"/>
                      <a:pt x="10829" y="19665"/>
                      <a:pt x="-220" y="28851"/>
                    </a:cubicBezTo>
                    <a:lnTo>
                      <a:pt x="-220" y="42738"/>
                    </a:lnTo>
                    <a:cubicBezTo>
                      <a:pt x="11880" y="34262"/>
                      <a:pt x="20807" y="22588"/>
                      <a:pt x="32634" y="13913"/>
                    </a:cubicBezTo>
                    <a:cubicBezTo>
                      <a:pt x="31968" y="9599"/>
                      <a:pt x="34033" y="2523"/>
                      <a:pt x="31583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id="{85F64DFA-6FE6-48A2-9460-C33B384C7D16}"/>
                  </a:ext>
                </a:extLst>
              </p:cNvPr>
              <p:cNvSpPr/>
              <p:nvPr/>
            </p:nvSpPr>
            <p:spPr>
              <a:xfrm>
                <a:off x="6436925" y="3975290"/>
                <a:ext cx="89572" cy="98931"/>
              </a:xfrm>
              <a:custGeom>
                <a:avLst/>
                <a:gdLst>
                  <a:gd name="connsiteX0" fmla="*/ 32653 w 32873"/>
                  <a:gd name="connsiteY0" fmla="*/ 2126 h 36308"/>
                  <a:gd name="connsiteX1" fmla="*/ 30522 w 32873"/>
                  <a:gd name="connsiteY1" fmla="*/ -12 h 36308"/>
                  <a:gd name="connsiteX2" fmla="*/ -220 w 32873"/>
                  <a:gd name="connsiteY2" fmla="*/ 36296 h 36308"/>
                  <a:gd name="connsiteX3" fmla="*/ 32653 w 32873"/>
                  <a:gd name="connsiteY3" fmla="*/ 2126 h 3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73" h="36308">
                    <a:moveTo>
                      <a:pt x="32653" y="2126"/>
                    </a:moveTo>
                    <a:cubicBezTo>
                      <a:pt x="31245" y="2088"/>
                      <a:pt x="31667" y="234"/>
                      <a:pt x="30522" y="-12"/>
                    </a:cubicBezTo>
                    <a:cubicBezTo>
                      <a:pt x="21698" y="13516"/>
                      <a:pt x="3037" y="17139"/>
                      <a:pt x="-220" y="36296"/>
                    </a:cubicBezTo>
                    <a:cubicBezTo>
                      <a:pt x="11936" y="26117"/>
                      <a:pt x="24017" y="15824"/>
                      <a:pt x="32653" y="212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id="{BAB67E27-0802-4609-BEAA-22F33C29D7C0}"/>
                  </a:ext>
                </a:extLst>
              </p:cNvPr>
              <p:cNvSpPr/>
              <p:nvPr/>
            </p:nvSpPr>
            <p:spPr>
              <a:xfrm>
                <a:off x="6437985" y="4004393"/>
                <a:ext cx="94348" cy="521055"/>
              </a:xfrm>
              <a:custGeom>
                <a:avLst/>
                <a:gdLst>
                  <a:gd name="connsiteX0" fmla="*/ 32264 w 34626"/>
                  <a:gd name="connsiteY0" fmla="*/ -12 h 191228"/>
                  <a:gd name="connsiteX1" fmla="*/ 30133 w 34626"/>
                  <a:gd name="connsiteY1" fmla="*/ -12 h 191228"/>
                  <a:gd name="connsiteX2" fmla="*/ 452 w 34626"/>
                  <a:gd name="connsiteY2" fmla="*/ 30951 h 191228"/>
                  <a:gd name="connsiteX3" fmla="*/ 5746 w 34626"/>
                  <a:gd name="connsiteY3" fmla="*/ 86511 h 191228"/>
                  <a:gd name="connsiteX4" fmla="*/ 11050 w 34626"/>
                  <a:gd name="connsiteY4" fmla="*/ 142042 h 191228"/>
                  <a:gd name="connsiteX5" fmla="*/ 24839 w 34626"/>
                  <a:gd name="connsiteY5" fmla="*/ 191207 h 191228"/>
                  <a:gd name="connsiteX6" fmla="*/ 32264 w 34626"/>
                  <a:gd name="connsiteY6" fmla="*/ 163413 h 191228"/>
                  <a:gd name="connsiteX7" fmla="*/ 32264 w 34626"/>
                  <a:gd name="connsiteY7" fmla="*/ -12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26" h="191228">
                    <a:moveTo>
                      <a:pt x="32264" y="-12"/>
                    </a:moveTo>
                    <a:lnTo>
                      <a:pt x="30133" y="-12"/>
                    </a:lnTo>
                    <a:cubicBezTo>
                      <a:pt x="23910" y="11009"/>
                      <a:pt x="3624" y="17849"/>
                      <a:pt x="452" y="30951"/>
                    </a:cubicBezTo>
                    <a:cubicBezTo>
                      <a:pt x="-2374" y="42701"/>
                      <a:pt x="4554" y="66540"/>
                      <a:pt x="5746" y="86511"/>
                    </a:cubicBezTo>
                    <a:cubicBezTo>
                      <a:pt x="6994" y="107333"/>
                      <a:pt x="9773" y="128297"/>
                      <a:pt x="11050" y="142042"/>
                    </a:cubicBezTo>
                    <a:cubicBezTo>
                      <a:pt x="12627" y="159023"/>
                      <a:pt x="10308" y="191841"/>
                      <a:pt x="24839" y="191207"/>
                    </a:cubicBezTo>
                    <a:cubicBezTo>
                      <a:pt x="34188" y="190791"/>
                      <a:pt x="32602" y="173743"/>
                      <a:pt x="32264" y="163413"/>
                    </a:cubicBezTo>
                    <a:cubicBezTo>
                      <a:pt x="30527" y="113368"/>
                      <a:pt x="37859" y="51972"/>
                      <a:pt x="32264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id="{263AAC8D-BF58-4283-85E5-B0EA43E260A8}"/>
                  </a:ext>
                </a:extLst>
              </p:cNvPr>
              <p:cNvSpPr/>
              <p:nvPr/>
            </p:nvSpPr>
            <p:spPr>
              <a:xfrm>
                <a:off x="6512020" y="2156001"/>
                <a:ext cx="72229" cy="96070"/>
              </a:xfrm>
              <a:custGeom>
                <a:avLst/>
                <a:gdLst>
                  <a:gd name="connsiteX0" fmla="*/ -220 w 26508"/>
                  <a:gd name="connsiteY0" fmla="*/ 35246 h 35258"/>
                  <a:gd name="connsiteX1" fmla="*/ 26289 w 26508"/>
                  <a:gd name="connsiteY1" fmla="*/ -12 h 35258"/>
                  <a:gd name="connsiteX2" fmla="*/ -220 w 26508"/>
                  <a:gd name="connsiteY2" fmla="*/ 35246 h 3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508" h="35258">
                    <a:moveTo>
                      <a:pt x="-220" y="35246"/>
                    </a:moveTo>
                    <a:cubicBezTo>
                      <a:pt x="8256" y="23137"/>
                      <a:pt x="18432" y="12731"/>
                      <a:pt x="26289" y="-12"/>
                    </a:cubicBezTo>
                    <a:cubicBezTo>
                      <a:pt x="15287" y="8814"/>
                      <a:pt x="5281" y="24395"/>
                      <a:pt x="-220" y="35246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id="{E55DB3E7-30DF-4EF1-9AA4-D73A01C1F250}"/>
                  </a:ext>
                </a:extLst>
              </p:cNvPr>
              <p:cNvSpPr/>
              <p:nvPr/>
            </p:nvSpPr>
            <p:spPr>
              <a:xfrm>
                <a:off x="6439813" y="2304477"/>
                <a:ext cx="25986" cy="43640"/>
              </a:xfrm>
              <a:custGeom>
                <a:avLst/>
                <a:gdLst>
                  <a:gd name="connsiteX0" fmla="*/ 9317 w 9537"/>
                  <a:gd name="connsiteY0" fmla="*/ -12 h 16016"/>
                  <a:gd name="connsiteX1" fmla="*/ -220 w 9537"/>
                  <a:gd name="connsiteY1" fmla="*/ 16004 h 16016"/>
                  <a:gd name="connsiteX2" fmla="*/ 9317 w 9537"/>
                  <a:gd name="connsiteY2" fmla="*/ -12 h 16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37" h="16016">
                    <a:moveTo>
                      <a:pt x="9317" y="-12"/>
                    </a:moveTo>
                    <a:cubicBezTo>
                      <a:pt x="6501" y="5664"/>
                      <a:pt x="1038" y="8738"/>
                      <a:pt x="-220" y="16004"/>
                    </a:cubicBezTo>
                    <a:cubicBezTo>
                      <a:pt x="4173" y="12589"/>
                      <a:pt x="9101" y="4046"/>
                      <a:pt x="9317" y="-12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id="{9AF31A85-DCCE-4D03-826A-7F8BFB799737}"/>
                  </a:ext>
                </a:extLst>
              </p:cNvPr>
              <p:cNvSpPr/>
              <p:nvPr/>
            </p:nvSpPr>
            <p:spPr>
              <a:xfrm>
                <a:off x="6745975" y="2476201"/>
                <a:ext cx="453900" cy="1564093"/>
              </a:xfrm>
              <a:custGeom>
                <a:avLst/>
                <a:gdLst>
                  <a:gd name="connsiteX0" fmla="*/ 52769 w 166582"/>
                  <a:gd name="connsiteY0" fmla="*/ 498862 h 574025"/>
                  <a:gd name="connsiteX1" fmla="*/ 51718 w 166582"/>
                  <a:gd name="connsiteY1" fmla="*/ 508493 h 574025"/>
                  <a:gd name="connsiteX2" fmla="*/ 52769 w 166582"/>
                  <a:gd name="connsiteY2" fmla="*/ 498862 h 574025"/>
                  <a:gd name="connsiteX3" fmla="*/ 53830 w 166582"/>
                  <a:gd name="connsiteY3" fmla="*/ 552293 h 574025"/>
                  <a:gd name="connsiteX4" fmla="*/ 59143 w 166582"/>
                  <a:gd name="connsiteY4" fmla="*/ 553362 h 574025"/>
                  <a:gd name="connsiteX5" fmla="*/ 58092 w 166582"/>
                  <a:gd name="connsiteY5" fmla="*/ 556560 h 574025"/>
                  <a:gd name="connsiteX6" fmla="*/ 53830 w 166582"/>
                  <a:gd name="connsiteY6" fmla="*/ 552293 h 574025"/>
                  <a:gd name="connsiteX7" fmla="*/ 102605 w 166582"/>
                  <a:gd name="connsiteY7" fmla="*/ 512750 h 574025"/>
                  <a:gd name="connsiteX8" fmla="*/ 108969 w 166582"/>
                  <a:gd name="connsiteY8" fmla="*/ 505286 h 574025"/>
                  <a:gd name="connsiteX9" fmla="*/ 102605 w 166582"/>
                  <a:gd name="connsiteY9" fmla="*/ 512750 h 574025"/>
                  <a:gd name="connsiteX10" fmla="*/ 130156 w 166582"/>
                  <a:gd name="connsiteY10" fmla="*/ 480708 h 574025"/>
                  <a:gd name="connsiteX11" fmla="*/ 122740 w 166582"/>
                  <a:gd name="connsiteY11" fmla="*/ 490320 h 574025"/>
                  <a:gd name="connsiteX12" fmla="*/ 130156 w 166582"/>
                  <a:gd name="connsiteY12" fmla="*/ 480708 h 574025"/>
                  <a:gd name="connsiteX13" fmla="*/ 38999 w 166582"/>
                  <a:gd name="connsiteY13" fmla="*/ 478579 h 574025"/>
                  <a:gd name="connsiteX14" fmla="*/ 38999 w 166582"/>
                  <a:gd name="connsiteY14" fmla="*/ 478579 h 574025"/>
                  <a:gd name="connsiteX15" fmla="*/ 14611 w 166582"/>
                  <a:gd name="connsiteY15" fmla="*/ 116424 h 574025"/>
                  <a:gd name="connsiteX16" fmla="*/ 14790 w 166582"/>
                  <a:gd name="connsiteY16" fmla="*/ 111609 h 574025"/>
                  <a:gd name="connsiteX17" fmla="*/ 15663 w 166582"/>
                  <a:gd name="connsiteY17" fmla="*/ 91648 h 574025"/>
                  <a:gd name="connsiteX18" fmla="*/ 20985 w 166582"/>
                  <a:gd name="connsiteY18" fmla="*/ 39494 h 574025"/>
                  <a:gd name="connsiteX19" fmla="*/ 15663 w 166582"/>
                  <a:gd name="connsiteY19" fmla="*/ 91648 h 574025"/>
                  <a:gd name="connsiteX20" fmla="*/ 14790 w 166582"/>
                  <a:gd name="connsiteY20" fmla="*/ 111609 h 574025"/>
                  <a:gd name="connsiteX21" fmla="*/ 15682 w 166582"/>
                  <a:gd name="connsiteY21" fmla="*/ 119631 h 574025"/>
                  <a:gd name="connsiteX22" fmla="*/ 34765 w 166582"/>
                  <a:gd name="connsiteY22" fmla="*/ 163432 h 574025"/>
                  <a:gd name="connsiteX23" fmla="*/ 37957 w 166582"/>
                  <a:gd name="connsiteY23" fmla="*/ 200818 h 574025"/>
                  <a:gd name="connsiteX24" fmla="*/ 33695 w 166582"/>
                  <a:gd name="connsiteY24" fmla="*/ 318333 h 574025"/>
                  <a:gd name="connsiteX25" fmla="*/ 46424 w 166582"/>
                  <a:gd name="connsiteY25" fmla="*/ 347177 h 574025"/>
                  <a:gd name="connsiteX26" fmla="*/ 48536 w 166582"/>
                  <a:gd name="connsiteY26" fmla="*/ 445459 h 574025"/>
                  <a:gd name="connsiteX27" fmla="*/ 18864 w 166582"/>
                  <a:gd name="connsiteY27" fmla="*/ 477510 h 574025"/>
                  <a:gd name="connsiteX28" fmla="*/ 32653 w 166582"/>
                  <a:gd name="connsiteY28" fmla="*/ 526637 h 574025"/>
                  <a:gd name="connsiteX29" fmla="*/ 51718 w 166582"/>
                  <a:gd name="connsiteY29" fmla="*/ 573655 h 574025"/>
                  <a:gd name="connsiteX30" fmla="*/ 72914 w 166582"/>
                  <a:gd name="connsiteY30" fmla="*/ 523430 h 574025"/>
                  <a:gd name="connsiteX31" fmla="*/ 85652 w 166582"/>
                  <a:gd name="connsiteY31" fmla="*/ 410192 h 574025"/>
                  <a:gd name="connsiteX32" fmla="*/ 75035 w 166582"/>
                  <a:gd name="connsiteY32" fmla="*/ 440124 h 574025"/>
                  <a:gd name="connsiteX33" fmla="*/ 62325 w 166582"/>
                  <a:gd name="connsiteY33" fmla="*/ 561895 h 574025"/>
                  <a:gd name="connsiteX34" fmla="*/ 70802 w 166582"/>
                  <a:gd name="connsiteY34" fmla="*/ 457190 h 574025"/>
                  <a:gd name="connsiteX35" fmla="*/ 64428 w 166582"/>
                  <a:gd name="connsiteY35" fmla="*/ 461466 h 574025"/>
                  <a:gd name="connsiteX36" fmla="*/ 76115 w 166582"/>
                  <a:gd name="connsiteY36" fmla="*/ 419813 h 574025"/>
                  <a:gd name="connsiteX37" fmla="*/ 66550 w 166582"/>
                  <a:gd name="connsiteY37" fmla="*/ 425167 h 574025"/>
                  <a:gd name="connsiteX38" fmla="*/ 61274 w 166582"/>
                  <a:gd name="connsiteY38" fmla="*/ 357858 h 574025"/>
                  <a:gd name="connsiteX39" fmla="*/ 86703 w 166582"/>
                  <a:gd name="connsiteY39" fmla="*/ 352503 h 574025"/>
                  <a:gd name="connsiteX40" fmla="*/ 95180 w 166582"/>
                  <a:gd name="connsiteY40" fmla="*/ 380288 h 574025"/>
                  <a:gd name="connsiteX41" fmla="*/ 98371 w 166582"/>
                  <a:gd name="connsiteY41" fmla="*/ 379238 h 574025"/>
                  <a:gd name="connsiteX42" fmla="*/ 100483 w 166582"/>
                  <a:gd name="connsiteY42" fmla="*/ 392028 h 574025"/>
                  <a:gd name="connsiteX43" fmla="*/ 95180 w 166582"/>
                  <a:gd name="connsiteY43" fmla="*/ 398461 h 574025"/>
                  <a:gd name="connsiteX44" fmla="*/ 79288 w 166582"/>
                  <a:gd name="connsiteY44" fmla="*/ 551234 h 574025"/>
                  <a:gd name="connsiteX45" fmla="*/ 87764 w 166582"/>
                  <a:gd name="connsiteY45" fmla="*/ 517026 h 574025"/>
                  <a:gd name="connsiteX46" fmla="*/ 99432 w 166582"/>
                  <a:gd name="connsiteY46" fmla="*/ 394176 h 574025"/>
                  <a:gd name="connsiteX47" fmla="*/ 86703 w 166582"/>
                  <a:gd name="connsiteY47" fmla="*/ 544810 h 574025"/>
                  <a:gd name="connsiteX48" fmla="*/ 96250 w 166582"/>
                  <a:gd name="connsiteY48" fmla="*/ 511681 h 574025"/>
                  <a:gd name="connsiteX49" fmla="*/ 106838 w 166582"/>
                  <a:gd name="connsiteY49" fmla="*/ 390959 h 574025"/>
                  <a:gd name="connsiteX50" fmla="*/ 95180 w 166582"/>
                  <a:gd name="connsiteY50" fmla="*/ 536249 h 574025"/>
                  <a:gd name="connsiteX51" fmla="*/ 130156 w 166582"/>
                  <a:gd name="connsiteY51" fmla="*/ 502060 h 574025"/>
                  <a:gd name="connsiteX52" fmla="*/ 166211 w 166582"/>
                  <a:gd name="connsiteY52" fmla="*/ 465761 h 574025"/>
                  <a:gd name="connsiteX53" fmla="*/ 159818 w 166582"/>
                  <a:gd name="connsiteY53" fmla="*/ 437976 h 574025"/>
                  <a:gd name="connsiteX54" fmla="*/ 139712 w 166582"/>
                  <a:gd name="connsiteY54" fmla="*/ 353572 h 574025"/>
                  <a:gd name="connsiteX55" fmla="*/ 112142 w 166582"/>
                  <a:gd name="connsiteY55" fmla="*/ 378169 h 574025"/>
                  <a:gd name="connsiteX56" fmla="*/ 76115 w 166582"/>
                  <a:gd name="connsiteY56" fmla="*/ 330073 h 574025"/>
                  <a:gd name="connsiteX57" fmla="*/ 59143 w 166582"/>
                  <a:gd name="connsiteY57" fmla="*/ 324738 h 574025"/>
                  <a:gd name="connsiteX58" fmla="*/ 68680 w 166582"/>
                  <a:gd name="connsiteY58" fmla="*/ 320462 h 574025"/>
                  <a:gd name="connsiteX59" fmla="*/ 72914 w 166582"/>
                  <a:gd name="connsiteY59" fmla="*/ 204025 h 574025"/>
                  <a:gd name="connsiteX60" fmla="*/ 66550 w 166582"/>
                  <a:gd name="connsiteY60" fmla="*/ 174112 h 574025"/>
                  <a:gd name="connsiteX61" fmla="*/ 22027 w 166582"/>
                  <a:gd name="connsiteY61" fmla="*/ 30970 h 574025"/>
                  <a:gd name="connsiteX62" fmla="*/ 20985 w 166582"/>
                  <a:gd name="connsiteY62" fmla="*/ 37365 h 574025"/>
                  <a:gd name="connsiteX63" fmla="*/ 6144 w 166582"/>
                  <a:gd name="connsiteY63" fmla="*/ -12 h 574025"/>
                  <a:gd name="connsiteX64" fmla="*/ -220 w 166582"/>
                  <a:gd name="connsiteY64" fmla="*/ 96132 h 574025"/>
                  <a:gd name="connsiteX65" fmla="*/ 14611 w 166582"/>
                  <a:gd name="connsiteY65" fmla="*/ 116424 h 57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66582" h="574025">
                    <a:moveTo>
                      <a:pt x="52769" y="498862"/>
                    </a:moveTo>
                    <a:cubicBezTo>
                      <a:pt x="55858" y="501360"/>
                      <a:pt x="50798" y="504623"/>
                      <a:pt x="51718" y="508493"/>
                    </a:cubicBezTo>
                    <a:cubicBezTo>
                      <a:pt x="48395" y="505740"/>
                      <a:pt x="52309" y="501312"/>
                      <a:pt x="52769" y="498862"/>
                    </a:cubicBezTo>
                    <a:close/>
                    <a:moveTo>
                      <a:pt x="53830" y="552293"/>
                    </a:moveTo>
                    <a:cubicBezTo>
                      <a:pt x="55069" y="553183"/>
                      <a:pt x="56684" y="553675"/>
                      <a:pt x="59143" y="553362"/>
                    </a:cubicBezTo>
                    <a:cubicBezTo>
                      <a:pt x="58589" y="554223"/>
                      <a:pt x="58035" y="555065"/>
                      <a:pt x="58092" y="556560"/>
                    </a:cubicBezTo>
                    <a:cubicBezTo>
                      <a:pt x="54759" y="557061"/>
                      <a:pt x="53351" y="555633"/>
                      <a:pt x="53830" y="552293"/>
                    </a:cubicBezTo>
                    <a:close/>
                    <a:moveTo>
                      <a:pt x="102605" y="512750"/>
                    </a:moveTo>
                    <a:cubicBezTo>
                      <a:pt x="100540" y="510243"/>
                      <a:pt x="105834" y="506090"/>
                      <a:pt x="108969" y="505286"/>
                    </a:cubicBezTo>
                    <a:cubicBezTo>
                      <a:pt x="107514" y="508436"/>
                      <a:pt x="104069" y="509609"/>
                      <a:pt x="102605" y="512750"/>
                    </a:cubicBezTo>
                    <a:close/>
                    <a:moveTo>
                      <a:pt x="130156" y="480708"/>
                    </a:moveTo>
                    <a:cubicBezTo>
                      <a:pt x="132099" y="484123"/>
                      <a:pt x="125162" y="487718"/>
                      <a:pt x="122740" y="490320"/>
                    </a:cubicBezTo>
                    <a:cubicBezTo>
                      <a:pt x="121538" y="491512"/>
                      <a:pt x="126964" y="482080"/>
                      <a:pt x="130156" y="480708"/>
                    </a:cubicBezTo>
                    <a:close/>
                    <a:moveTo>
                      <a:pt x="38999" y="478579"/>
                    </a:moveTo>
                    <a:cubicBezTo>
                      <a:pt x="40444" y="483735"/>
                      <a:pt x="32090" y="492713"/>
                      <a:pt x="38999" y="478579"/>
                    </a:cubicBezTo>
                    <a:close/>
                    <a:moveTo>
                      <a:pt x="14611" y="116424"/>
                    </a:moveTo>
                    <a:cubicBezTo>
                      <a:pt x="14658" y="114797"/>
                      <a:pt x="14733" y="113217"/>
                      <a:pt x="14790" y="111609"/>
                    </a:cubicBezTo>
                    <a:cubicBezTo>
                      <a:pt x="14396" y="105128"/>
                      <a:pt x="14818" y="98450"/>
                      <a:pt x="15663" y="91648"/>
                    </a:cubicBezTo>
                    <a:cubicBezTo>
                      <a:pt x="16677" y="73494"/>
                      <a:pt x="18291" y="55954"/>
                      <a:pt x="20985" y="39494"/>
                    </a:cubicBezTo>
                    <a:cubicBezTo>
                      <a:pt x="22224" y="56494"/>
                      <a:pt x="17794" y="74430"/>
                      <a:pt x="15663" y="91648"/>
                    </a:cubicBezTo>
                    <a:cubicBezTo>
                      <a:pt x="15297" y="98223"/>
                      <a:pt x="15006" y="104873"/>
                      <a:pt x="14790" y="111609"/>
                    </a:cubicBezTo>
                    <a:cubicBezTo>
                      <a:pt x="14959" y="114314"/>
                      <a:pt x="15175" y="117001"/>
                      <a:pt x="15682" y="119631"/>
                    </a:cubicBezTo>
                    <a:cubicBezTo>
                      <a:pt x="18282" y="133197"/>
                      <a:pt x="30250" y="147434"/>
                      <a:pt x="34765" y="163432"/>
                    </a:cubicBezTo>
                    <a:cubicBezTo>
                      <a:pt x="38445" y="176468"/>
                      <a:pt x="38802" y="187990"/>
                      <a:pt x="37957" y="200818"/>
                    </a:cubicBezTo>
                    <a:cubicBezTo>
                      <a:pt x="35441" y="237865"/>
                      <a:pt x="36934" y="274570"/>
                      <a:pt x="33695" y="318333"/>
                    </a:cubicBezTo>
                    <a:cubicBezTo>
                      <a:pt x="43429" y="322410"/>
                      <a:pt x="40210" y="339543"/>
                      <a:pt x="46424" y="347177"/>
                    </a:cubicBezTo>
                    <a:cubicBezTo>
                      <a:pt x="32897" y="371755"/>
                      <a:pt x="39365" y="421165"/>
                      <a:pt x="48536" y="445459"/>
                    </a:cubicBezTo>
                    <a:cubicBezTo>
                      <a:pt x="40576" y="455345"/>
                      <a:pt x="21558" y="463472"/>
                      <a:pt x="18864" y="477510"/>
                    </a:cubicBezTo>
                    <a:cubicBezTo>
                      <a:pt x="16207" y="491322"/>
                      <a:pt x="27528" y="512598"/>
                      <a:pt x="32653" y="526637"/>
                    </a:cubicBezTo>
                    <a:cubicBezTo>
                      <a:pt x="37206" y="539163"/>
                      <a:pt x="42613" y="571592"/>
                      <a:pt x="51718" y="573655"/>
                    </a:cubicBezTo>
                    <a:cubicBezTo>
                      <a:pt x="71412" y="578101"/>
                      <a:pt x="70886" y="540090"/>
                      <a:pt x="72914" y="523430"/>
                    </a:cubicBezTo>
                    <a:cubicBezTo>
                      <a:pt x="77495" y="486148"/>
                      <a:pt x="80132" y="444088"/>
                      <a:pt x="85652" y="410192"/>
                    </a:cubicBezTo>
                    <a:cubicBezTo>
                      <a:pt x="76246" y="409350"/>
                      <a:pt x="76500" y="428147"/>
                      <a:pt x="75035" y="440124"/>
                    </a:cubicBezTo>
                    <a:cubicBezTo>
                      <a:pt x="70145" y="480263"/>
                      <a:pt x="67188" y="525180"/>
                      <a:pt x="62325" y="561895"/>
                    </a:cubicBezTo>
                    <a:cubicBezTo>
                      <a:pt x="63330" y="525180"/>
                      <a:pt x="67385" y="491512"/>
                      <a:pt x="70802" y="457190"/>
                    </a:cubicBezTo>
                    <a:cubicBezTo>
                      <a:pt x="68774" y="453860"/>
                      <a:pt x="66099" y="464437"/>
                      <a:pt x="64428" y="461466"/>
                    </a:cubicBezTo>
                    <a:cubicBezTo>
                      <a:pt x="75354" y="454683"/>
                      <a:pt x="71712" y="433189"/>
                      <a:pt x="76115" y="419813"/>
                    </a:cubicBezTo>
                    <a:cubicBezTo>
                      <a:pt x="74228" y="414922"/>
                      <a:pt x="71046" y="425744"/>
                      <a:pt x="66550" y="425167"/>
                    </a:cubicBezTo>
                    <a:cubicBezTo>
                      <a:pt x="60185" y="408252"/>
                      <a:pt x="54196" y="378216"/>
                      <a:pt x="61274" y="357858"/>
                    </a:cubicBezTo>
                    <a:cubicBezTo>
                      <a:pt x="69863" y="364035"/>
                      <a:pt x="83418" y="360753"/>
                      <a:pt x="86703" y="352503"/>
                    </a:cubicBezTo>
                    <a:cubicBezTo>
                      <a:pt x="91153" y="360138"/>
                      <a:pt x="93734" y="369626"/>
                      <a:pt x="95180" y="380288"/>
                    </a:cubicBezTo>
                    <a:cubicBezTo>
                      <a:pt x="98024" y="382208"/>
                      <a:pt x="97235" y="375577"/>
                      <a:pt x="98371" y="379238"/>
                    </a:cubicBezTo>
                    <a:cubicBezTo>
                      <a:pt x="97470" y="385094"/>
                      <a:pt x="101028" y="386513"/>
                      <a:pt x="100483" y="392028"/>
                    </a:cubicBezTo>
                    <a:cubicBezTo>
                      <a:pt x="98897" y="394346"/>
                      <a:pt x="95170" y="394535"/>
                      <a:pt x="95180" y="398461"/>
                    </a:cubicBezTo>
                    <a:cubicBezTo>
                      <a:pt x="87642" y="447115"/>
                      <a:pt x="88290" y="504037"/>
                      <a:pt x="79288" y="551234"/>
                    </a:cubicBezTo>
                    <a:cubicBezTo>
                      <a:pt x="88599" y="544782"/>
                      <a:pt x="86722" y="529400"/>
                      <a:pt x="87764" y="517026"/>
                    </a:cubicBezTo>
                    <a:cubicBezTo>
                      <a:pt x="91106" y="476536"/>
                      <a:pt x="91537" y="429292"/>
                      <a:pt x="99432" y="394176"/>
                    </a:cubicBezTo>
                    <a:cubicBezTo>
                      <a:pt x="93415" y="442612"/>
                      <a:pt x="93068" y="496743"/>
                      <a:pt x="86703" y="544810"/>
                    </a:cubicBezTo>
                    <a:cubicBezTo>
                      <a:pt x="96954" y="539503"/>
                      <a:pt x="95170" y="523856"/>
                      <a:pt x="96250" y="511681"/>
                    </a:cubicBezTo>
                    <a:cubicBezTo>
                      <a:pt x="99676" y="472345"/>
                      <a:pt x="100052" y="425091"/>
                      <a:pt x="106838" y="390959"/>
                    </a:cubicBezTo>
                    <a:cubicBezTo>
                      <a:pt x="101788" y="438222"/>
                      <a:pt x="101112" y="489856"/>
                      <a:pt x="95180" y="536249"/>
                    </a:cubicBezTo>
                    <a:cubicBezTo>
                      <a:pt x="106716" y="527271"/>
                      <a:pt x="116263" y="517215"/>
                      <a:pt x="130156" y="502060"/>
                    </a:cubicBezTo>
                    <a:cubicBezTo>
                      <a:pt x="136501" y="495173"/>
                      <a:pt x="164840" y="473660"/>
                      <a:pt x="166211" y="465761"/>
                    </a:cubicBezTo>
                    <a:cubicBezTo>
                      <a:pt x="167375" y="458874"/>
                      <a:pt x="161498" y="447380"/>
                      <a:pt x="159818" y="437976"/>
                    </a:cubicBezTo>
                    <a:cubicBezTo>
                      <a:pt x="155998" y="416208"/>
                      <a:pt x="159274" y="355956"/>
                      <a:pt x="139712" y="353572"/>
                    </a:cubicBezTo>
                    <a:cubicBezTo>
                      <a:pt x="123247" y="351576"/>
                      <a:pt x="122993" y="375634"/>
                      <a:pt x="112142" y="378169"/>
                    </a:cubicBezTo>
                    <a:cubicBezTo>
                      <a:pt x="105993" y="356760"/>
                      <a:pt x="98418" y="333630"/>
                      <a:pt x="76115" y="330073"/>
                    </a:cubicBezTo>
                    <a:cubicBezTo>
                      <a:pt x="69356" y="329004"/>
                      <a:pt x="59894" y="334529"/>
                      <a:pt x="59143" y="324738"/>
                    </a:cubicBezTo>
                    <a:cubicBezTo>
                      <a:pt x="60645" y="321635"/>
                      <a:pt x="69957" y="326374"/>
                      <a:pt x="68680" y="320462"/>
                    </a:cubicBezTo>
                    <a:cubicBezTo>
                      <a:pt x="61340" y="285024"/>
                      <a:pt x="70942" y="240031"/>
                      <a:pt x="72914" y="204025"/>
                    </a:cubicBezTo>
                    <a:cubicBezTo>
                      <a:pt x="73740" y="189305"/>
                      <a:pt x="68652" y="183572"/>
                      <a:pt x="66550" y="174112"/>
                    </a:cubicBezTo>
                    <a:cubicBezTo>
                      <a:pt x="55426" y="123718"/>
                      <a:pt x="42585" y="72481"/>
                      <a:pt x="22027" y="30970"/>
                    </a:cubicBezTo>
                    <a:cubicBezTo>
                      <a:pt x="21445" y="32834"/>
                      <a:pt x="23322" y="37251"/>
                      <a:pt x="20985" y="37365"/>
                    </a:cubicBezTo>
                    <a:cubicBezTo>
                      <a:pt x="23238" y="20838"/>
                      <a:pt x="12997" y="10574"/>
                      <a:pt x="6144" y="-12"/>
                    </a:cubicBezTo>
                    <a:cubicBezTo>
                      <a:pt x="-558" y="26798"/>
                      <a:pt x="1967" y="68262"/>
                      <a:pt x="-220" y="96132"/>
                    </a:cubicBezTo>
                    <a:cubicBezTo>
                      <a:pt x="5102" y="102499"/>
                      <a:pt x="8209" y="111136"/>
                      <a:pt x="14611" y="11642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id="{C3099DAE-9CC3-42BB-BD55-C73A06D48226}"/>
                  </a:ext>
                </a:extLst>
              </p:cNvPr>
              <p:cNvSpPr/>
              <p:nvPr/>
            </p:nvSpPr>
            <p:spPr>
              <a:xfrm>
                <a:off x="6616017" y="3812249"/>
                <a:ext cx="127544" cy="707345"/>
              </a:xfrm>
              <a:custGeom>
                <a:avLst/>
                <a:gdLst>
                  <a:gd name="connsiteX0" fmla="*/ 841 w 46809"/>
                  <a:gd name="connsiteY0" fmla="*/ 39503 h 259597"/>
                  <a:gd name="connsiteX1" fmla="*/ 5084 w 46809"/>
                  <a:gd name="connsiteY1" fmla="*/ 63031 h 259597"/>
                  <a:gd name="connsiteX2" fmla="*/ 15672 w 46809"/>
                  <a:gd name="connsiteY2" fmla="*/ 136744 h 259597"/>
                  <a:gd name="connsiteX3" fmla="*/ 31564 w 46809"/>
                  <a:gd name="connsiteY3" fmla="*/ 246738 h 259597"/>
                  <a:gd name="connsiteX4" fmla="*/ 38989 w 46809"/>
                  <a:gd name="connsiteY4" fmla="*/ 259585 h 259597"/>
                  <a:gd name="connsiteX5" fmla="*/ 43232 w 46809"/>
                  <a:gd name="connsiteY5" fmla="*/ 194423 h 259597"/>
                  <a:gd name="connsiteX6" fmla="*/ 36877 w 46809"/>
                  <a:gd name="connsiteY6" fmla="*/ -12 h 259597"/>
                  <a:gd name="connsiteX7" fmla="*/ 16723 w 46809"/>
                  <a:gd name="connsiteY7" fmla="*/ 14954 h 259597"/>
                  <a:gd name="connsiteX8" fmla="*/ -220 w 46809"/>
                  <a:gd name="connsiteY8" fmla="*/ 33098 h 259597"/>
                  <a:gd name="connsiteX9" fmla="*/ 12499 w 46809"/>
                  <a:gd name="connsiteY9" fmla="*/ 21349 h 259597"/>
                  <a:gd name="connsiteX10" fmla="*/ 22046 w 46809"/>
                  <a:gd name="connsiteY10" fmla="*/ 17082 h 259597"/>
                  <a:gd name="connsiteX11" fmla="*/ 841 w 46809"/>
                  <a:gd name="connsiteY11" fmla="*/ 39503 h 25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809" h="259597">
                    <a:moveTo>
                      <a:pt x="841" y="39503"/>
                    </a:moveTo>
                    <a:cubicBezTo>
                      <a:pt x="-51" y="43798"/>
                      <a:pt x="3816" y="54355"/>
                      <a:pt x="5084" y="63031"/>
                    </a:cubicBezTo>
                    <a:cubicBezTo>
                      <a:pt x="8876" y="89339"/>
                      <a:pt x="12574" y="112242"/>
                      <a:pt x="15672" y="136744"/>
                    </a:cubicBezTo>
                    <a:cubicBezTo>
                      <a:pt x="20056" y="171104"/>
                      <a:pt x="22243" y="220666"/>
                      <a:pt x="31564" y="246738"/>
                    </a:cubicBezTo>
                    <a:cubicBezTo>
                      <a:pt x="33179" y="251913"/>
                      <a:pt x="32212" y="259632"/>
                      <a:pt x="38989" y="259585"/>
                    </a:cubicBezTo>
                    <a:cubicBezTo>
                      <a:pt x="52347" y="246294"/>
                      <a:pt x="44246" y="217563"/>
                      <a:pt x="43232" y="194423"/>
                    </a:cubicBezTo>
                    <a:cubicBezTo>
                      <a:pt x="40369" y="128836"/>
                      <a:pt x="38107" y="63570"/>
                      <a:pt x="36877" y="-12"/>
                    </a:cubicBezTo>
                    <a:cubicBezTo>
                      <a:pt x="31085" y="5910"/>
                      <a:pt x="23426" y="9722"/>
                      <a:pt x="16723" y="14954"/>
                    </a:cubicBezTo>
                    <a:cubicBezTo>
                      <a:pt x="10594" y="19741"/>
                      <a:pt x="2746" y="25209"/>
                      <a:pt x="-220" y="33098"/>
                    </a:cubicBezTo>
                    <a:cubicBezTo>
                      <a:pt x="2943" y="33411"/>
                      <a:pt x="16620" y="21689"/>
                      <a:pt x="12499" y="21349"/>
                    </a:cubicBezTo>
                    <a:cubicBezTo>
                      <a:pt x="15484" y="19741"/>
                      <a:pt x="17399" y="17044"/>
                      <a:pt x="22046" y="17082"/>
                    </a:cubicBezTo>
                    <a:cubicBezTo>
                      <a:pt x="20610" y="25502"/>
                      <a:pt x="2953" y="29154"/>
                      <a:pt x="841" y="39503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id="{F7D44ADE-0742-4DB8-9956-5BC9EA26B8DA}"/>
                  </a:ext>
                </a:extLst>
              </p:cNvPr>
              <p:cNvSpPr/>
              <p:nvPr/>
            </p:nvSpPr>
            <p:spPr>
              <a:xfrm>
                <a:off x="6136180" y="2432509"/>
                <a:ext cx="664765" cy="1461271"/>
              </a:xfrm>
              <a:custGeom>
                <a:avLst/>
                <a:gdLst>
                  <a:gd name="connsiteX0" fmla="*/ 55033 w 243970"/>
                  <a:gd name="connsiteY0" fmla="*/ 116443 h 536289"/>
                  <a:gd name="connsiteX1" fmla="*/ 57155 w 243970"/>
                  <a:gd name="connsiteY1" fmla="*/ 119631 h 536289"/>
                  <a:gd name="connsiteX2" fmla="*/ 77308 w 243970"/>
                  <a:gd name="connsiteY2" fmla="*/ 92925 h 536289"/>
                  <a:gd name="connsiteX3" fmla="*/ 78360 w 243970"/>
                  <a:gd name="connsiteY3" fmla="*/ 101467 h 536289"/>
                  <a:gd name="connsiteX4" fmla="*/ 78360 w 243970"/>
                  <a:gd name="connsiteY4" fmla="*/ 88658 h 536289"/>
                  <a:gd name="connsiteX5" fmla="*/ 95331 w 243970"/>
                  <a:gd name="connsiteY5" fmla="*/ 176269 h 536289"/>
                  <a:gd name="connsiteX6" fmla="*/ 101677 w 243970"/>
                  <a:gd name="connsiteY6" fmla="*/ 227543 h 536289"/>
                  <a:gd name="connsiteX7" fmla="*/ 81533 w 243970"/>
                  <a:gd name="connsiteY7" fmla="*/ 276680 h 536289"/>
                  <a:gd name="connsiteX8" fmla="*/ 30655 w 243970"/>
                  <a:gd name="connsiteY8" fmla="*/ 189078 h 536289"/>
                  <a:gd name="connsiteX9" fmla="*/ 55033 w 243970"/>
                  <a:gd name="connsiteY9" fmla="*/ 116443 h 536289"/>
                  <a:gd name="connsiteX10" fmla="*/ 99565 w 243970"/>
                  <a:gd name="connsiteY10" fmla="*/ 312998 h 536289"/>
                  <a:gd name="connsiteX11" fmla="*/ 101677 w 243970"/>
                  <a:gd name="connsiteY11" fmla="*/ 286301 h 536289"/>
                  <a:gd name="connsiteX12" fmla="*/ 99565 w 243970"/>
                  <a:gd name="connsiteY12" fmla="*/ 312998 h 536289"/>
                  <a:gd name="connsiteX13" fmla="*/ 118639 w 243970"/>
                  <a:gd name="connsiteY13" fmla="*/ 255309 h 536289"/>
                  <a:gd name="connsiteX14" fmla="*/ 134522 w 243970"/>
                  <a:gd name="connsiteY14" fmla="*/ 258516 h 536289"/>
                  <a:gd name="connsiteX15" fmla="*/ 134522 w 243970"/>
                  <a:gd name="connsiteY15" fmla="*/ 254250 h 536289"/>
                  <a:gd name="connsiteX16" fmla="*/ 112284 w 243970"/>
                  <a:gd name="connsiteY16" fmla="*/ 251043 h 536289"/>
                  <a:gd name="connsiteX17" fmla="*/ 112284 w 243970"/>
                  <a:gd name="connsiteY17" fmla="*/ 249974 h 536289"/>
                  <a:gd name="connsiteX18" fmla="*/ 184357 w 243970"/>
                  <a:gd name="connsiteY18" fmla="*/ 251043 h 536289"/>
                  <a:gd name="connsiteX19" fmla="*/ 121812 w 243970"/>
                  <a:gd name="connsiteY19" fmla="*/ 260654 h 536289"/>
                  <a:gd name="connsiteX20" fmla="*/ 120751 w 243970"/>
                  <a:gd name="connsiteY20" fmla="*/ 265990 h 536289"/>
                  <a:gd name="connsiteX21" fmla="*/ 115457 w 243970"/>
                  <a:gd name="connsiteY21" fmla="*/ 260654 h 536289"/>
                  <a:gd name="connsiteX22" fmla="*/ 103799 w 243970"/>
                  <a:gd name="connsiteY22" fmla="*/ 256378 h 536289"/>
                  <a:gd name="connsiteX23" fmla="*/ 118639 w 243970"/>
                  <a:gd name="connsiteY23" fmla="*/ 255309 h 536289"/>
                  <a:gd name="connsiteX24" fmla="*/ 152564 w 243970"/>
                  <a:gd name="connsiteY24" fmla="*/ 205094 h 536289"/>
                  <a:gd name="connsiteX25" fmla="*/ 151494 w 243970"/>
                  <a:gd name="connsiteY25" fmla="*/ 190147 h 536289"/>
                  <a:gd name="connsiteX26" fmla="*/ 152564 w 243970"/>
                  <a:gd name="connsiteY26" fmla="*/ 205094 h 536289"/>
                  <a:gd name="connsiteX27" fmla="*/ 152564 w 243970"/>
                  <a:gd name="connsiteY27" fmla="*/ 173034 h 536289"/>
                  <a:gd name="connsiteX28" fmla="*/ 144078 w 243970"/>
                  <a:gd name="connsiteY28" fmla="*/ 171974 h 536289"/>
                  <a:gd name="connsiteX29" fmla="*/ 152564 w 243970"/>
                  <a:gd name="connsiteY29" fmla="*/ 173034 h 536289"/>
                  <a:gd name="connsiteX30" fmla="*/ 150442 w 243970"/>
                  <a:gd name="connsiteY30" fmla="*/ 127114 h 536289"/>
                  <a:gd name="connsiteX31" fmla="*/ 150442 w 243970"/>
                  <a:gd name="connsiteY31" fmla="*/ 142089 h 536289"/>
                  <a:gd name="connsiteX32" fmla="*/ 143027 w 243970"/>
                  <a:gd name="connsiteY32" fmla="*/ 141011 h 536289"/>
                  <a:gd name="connsiteX33" fmla="*/ 150442 w 243970"/>
                  <a:gd name="connsiteY33" fmla="*/ 127114 h 536289"/>
                  <a:gd name="connsiteX34" fmla="*/ 181184 w 243970"/>
                  <a:gd name="connsiteY34" fmla="*/ 75849 h 536289"/>
                  <a:gd name="connsiteX35" fmla="*/ 175881 w 243970"/>
                  <a:gd name="connsiteY35" fmla="*/ 148485 h 536289"/>
                  <a:gd name="connsiteX36" fmla="*/ 174811 w 243970"/>
                  <a:gd name="connsiteY36" fmla="*/ 147416 h 536289"/>
                  <a:gd name="connsiteX37" fmla="*/ 181184 w 243970"/>
                  <a:gd name="connsiteY37" fmla="*/ 75849 h 536289"/>
                  <a:gd name="connsiteX38" fmla="*/ 192824 w 243970"/>
                  <a:gd name="connsiteY38" fmla="*/ 56607 h 536289"/>
                  <a:gd name="connsiteX39" fmla="*/ 192824 w 243970"/>
                  <a:gd name="connsiteY39" fmla="*/ 66219 h 536289"/>
                  <a:gd name="connsiteX40" fmla="*/ 192824 w 243970"/>
                  <a:gd name="connsiteY40" fmla="*/ 56607 h 536289"/>
                  <a:gd name="connsiteX41" fmla="*/ 199208 w 243970"/>
                  <a:gd name="connsiteY41" fmla="*/ 123907 h 536289"/>
                  <a:gd name="connsiteX42" fmla="*/ 201320 w 243970"/>
                  <a:gd name="connsiteY42" fmla="*/ 118571 h 536289"/>
                  <a:gd name="connsiteX43" fmla="*/ 199208 w 243970"/>
                  <a:gd name="connsiteY43" fmla="*/ 123907 h 536289"/>
                  <a:gd name="connsiteX44" fmla="*/ 209787 w 243970"/>
                  <a:gd name="connsiteY44" fmla="*/ 258516 h 536289"/>
                  <a:gd name="connsiteX45" fmla="*/ 90028 w 243970"/>
                  <a:gd name="connsiteY45" fmla="*/ 363212 h 536289"/>
                  <a:gd name="connsiteX46" fmla="*/ 209787 w 243970"/>
                  <a:gd name="connsiteY46" fmla="*/ 258516 h 536289"/>
                  <a:gd name="connsiteX47" fmla="*/ 211917 w 243970"/>
                  <a:gd name="connsiteY47" fmla="*/ 14954 h 536289"/>
                  <a:gd name="connsiteX48" fmla="*/ 209787 w 243970"/>
                  <a:gd name="connsiteY48" fmla="*/ 36305 h 536289"/>
                  <a:gd name="connsiteX49" fmla="*/ 211917 w 243970"/>
                  <a:gd name="connsiteY49" fmla="*/ 14954 h 536289"/>
                  <a:gd name="connsiteX50" fmla="*/ 222515 w 243970"/>
                  <a:gd name="connsiteY50" fmla="*/ 413418 h 536289"/>
                  <a:gd name="connsiteX51" fmla="*/ 221455 w 243970"/>
                  <a:gd name="connsiteY51" fmla="*/ 387780 h 536289"/>
                  <a:gd name="connsiteX52" fmla="*/ 222515 w 243970"/>
                  <a:gd name="connsiteY52" fmla="*/ 413418 h 536289"/>
                  <a:gd name="connsiteX53" fmla="*/ 198147 w 243970"/>
                  <a:gd name="connsiteY53" fmla="*/ 333299 h 536289"/>
                  <a:gd name="connsiteX54" fmla="*/ 204502 w 243970"/>
                  <a:gd name="connsiteY54" fmla="*/ 364281 h 536289"/>
                  <a:gd name="connsiteX55" fmla="*/ 198147 w 243970"/>
                  <a:gd name="connsiteY55" fmla="*/ 333299 h 536289"/>
                  <a:gd name="connsiteX56" fmla="*/ 157849 w 243970"/>
                  <a:gd name="connsiteY56" fmla="*/ 443321 h 536289"/>
                  <a:gd name="connsiteX57" fmla="*/ 137714 w 243970"/>
                  <a:gd name="connsiteY57" fmla="*/ 443321 h 536289"/>
                  <a:gd name="connsiteX58" fmla="*/ 153624 w 243970"/>
                  <a:gd name="connsiteY58" fmla="*/ 442262 h 536289"/>
                  <a:gd name="connsiteX59" fmla="*/ 157849 w 243970"/>
                  <a:gd name="connsiteY59" fmla="*/ 443321 h 536289"/>
                  <a:gd name="connsiteX60" fmla="*/ 136662 w 243970"/>
                  <a:gd name="connsiteY60" fmla="*/ 408063 h 536289"/>
                  <a:gd name="connsiteX61" fmla="*/ 137714 w 243970"/>
                  <a:gd name="connsiteY61" fmla="*/ 418763 h 536289"/>
                  <a:gd name="connsiteX62" fmla="*/ 136662 w 243970"/>
                  <a:gd name="connsiteY62" fmla="*/ 408063 h 536289"/>
                  <a:gd name="connsiteX63" fmla="*/ 152564 w 243970"/>
                  <a:gd name="connsiteY63" fmla="*/ 409132 h 536289"/>
                  <a:gd name="connsiteX64" fmla="*/ 154685 w 243970"/>
                  <a:gd name="connsiteY64" fmla="*/ 419813 h 536289"/>
                  <a:gd name="connsiteX65" fmla="*/ 152564 w 243970"/>
                  <a:gd name="connsiteY65" fmla="*/ 409132 h 536289"/>
                  <a:gd name="connsiteX66" fmla="*/ 50800 w 243970"/>
                  <a:gd name="connsiteY66" fmla="*/ 283094 h 536289"/>
                  <a:gd name="connsiteX67" fmla="*/ 65641 w 243970"/>
                  <a:gd name="connsiteY67" fmla="*/ 312998 h 536289"/>
                  <a:gd name="connsiteX68" fmla="*/ 40183 w 243970"/>
                  <a:gd name="connsiteY68" fmla="*/ 338616 h 536289"/>
                  <a:gd name="connsiteX69" fmla="*/ 69874 w 243970"/>
                  <a:gd name="connsiteY69" fmla="*/ 358927 h 536289"/>
                  <a:gd name="connsiteX70" fmla="*/ 69874 w 243970"/>
                  <a:gd name="connsiteY70" fmla="*/ 373893 h 536289"/>
                  <a:gd name="connsiteX71" fmla="*/ 90206 w 243970"/>
                  <a:gd name="connsiteY71" fmla="*/ 354821 h 536289"/>
                  <a:gd name="connsiteX72" fmla="*/ 99790 w 243970"/>
                  <a:gd name="connsiteY72" fmla="*/ 344916 h 536289"/>
                  <a:gd name="connsiteX73" fmla="*/ 118639 w 243970"/>
                  <a:gd name="connsiteY73" fmla="*/ 327954 h 536289"/>
                  <a:gd name="connsiteX74" fmla="*/ 99790 w 243970"/>
                  <a:gd name="connsiteY74" fmla="*/ 344916 h 536289"/>
                  <a:gd name="connsiteX75" fmla="*/ 90206 w 243970"/>
                  <a:gd name="connsiteY75" fmla="*/ 354821 h 536289"/>
                  <a:gd name="connsiteX76" fmla="*/ 87906 w 243970"/>
                  <a:gd name="connsiteY76" fmla="*/ 360005 h 536289"/>
                  <a:gd name="connsiteX77" fmla="*/ 85776 w 243970"/>
                  <a:gd name="connsiteY77" fmla="*/ 379219 h 536289"/>
                  <a:gd name="connsiteX78" fmla="*/ 86836 w 243970"/>
                  <a:gd name="connsiteY78" fmla="*/ 361065 h 536289"/>
                  <a:gd name="connsiteX79" fmla="*/ 71995 w 243970"/>
                  <a:gd name="connsiteY79" fmla="*/ 397383 h 536289"/>
                  <a:gd name="connsiteX80" fmla="*/ 214030 w 243970"/>
                  <a:gd name="connsiteY80" fmla="*/ 269197 h 536289"/>
                  <a:gd name="connsiteX81" fmla="*/ 87906 w 243970"/>
                  <a:gd name="connsiteY81" fmla="*/ 384564 h 536289"/>
                  <a:gd name="connsiteX82" fmla="*/ 73056 w 243970"/>
                  <a:gd name="connsiteY82" fmla="*/ 404866 h 536289"/>
                  <a:gd name="connsiteX83" fmla="*/ 218282 w 243970"/>
                  <a:gd name="connsiteY83" fmla="*/ 280965 h 536289"/>
                  <a:gd name="connsiteX84" fmla="*/ 91079 w 243970"/>
                  <a:gd name="connsiteY84" fmla="*/ 392047 h 536289"/>
                  <a:gd name="connsiteX85" fmla="*/ 75178 w 243970"/>
                  <a:gd name="connsiteY85" fmla="*/ 420910 h 536289"/>
                  <a:gd name="connsiteX86" fmla="*/ 225688 w 243970"/>
                  <a:gd name="connsiteY86" fmla="*/ 289498 h 536289"/>
                  <a:gd name="connsiteX87" fmla="*/ 147260 w 243970"/>
                  <a:gd name="connsiteY87" fmla="*/ 356808 h 536289"/>
                  <a:gd name="connsiteX88" fmla="*/ 144078 w 243970"/>
                  <a:gd name="connsiteY88" fmla="*/ 355748 h 536289"/>
                  <a:gd name="connsiteX89" fmla="*/ 76248 w 243970"/>
                  <a:gd name="connsiteY89" fmla="*/ 426227 h 536289"/>
                  <a:gd name="connsiteX90" fmla="*/ 79411 w 243970"/>
                  <a:gd name="connsiteY90" fmla="*/ 454011 h 536289"/>
                  <a:gd name="connsiteX91" fmla="*/ 92149 w 243970"/>
                  <a:gd name="connsiteY91" fmla="*/ 459366 h 536289"/>
                  <a:gd name="connsiteX92" fmla="*/ 104850 w 243970"/>
                  <a:gd name="connsiteY92" fmla="*/ 536277 h 536289"/>
                  <a:gd name="connsiteX93" fmla="*/ 145129 w 243970"/>
                  <a:gd name="connsiteY93" fmla="*/ 499950 h 536289"/>
                  <a:gd name="connsiteX94" fmla="*/ 144078 w 243970"/>
                  <a:gd name="connsiteY94" fmla="*/ 460425 h 536289"/>
                  <a:gd name="connsiteX95" fmla="*/ 166334 w 243970"/>
                  <a:gd name="connsiteY95" fmla="*/ 461494 h 536289"/>
                  <a:gd name="connsiteX96" fmla="*/ 169526 w 243970"/>
                  <a:gd name="connsiteY96" fmla="*/ 486072 h 536289"/>
                  <a:gd name="connsiteX97" fmla="*/ 209787 w 243970"/>
                  <a:gd name="connsiteY97" fmla="*/ 457218 h 536289"/>
                  <a:gd name="connsiteX98" fmla="*/ 188600 w 243970"/>
                  <a:gd name="connsiteY98" fmla="*/ 473225 h 536289"/>
                  <a:gd name="connsiteX99" fmla="*/ 171629 w 243970"/>
                  <a:gd name="connsiteY99" fmla="*/ 505286 h 536289"/>
                  <a:gd name="connsiteX100" fmla="*/ 214030 w 243970"/>
                  <a:gd name="connsiteY100" fmla="*/ 472156 h 536289"/>
                  <a:gd name="connsiteX101" fmla="*/ 212978 w 243970"/>
                  <a:gd name="connsiteY101" fmla="*/ 456159 h 536289"/>
                  <a:gd name="connsiteX102" fmla="*/ 236286 w 243970"/>
                  <a:gd name="connsiteY102" fmla="*/ 451873 h 536289"/>
                  <a:gd name="connsiteX103" fmla="*/ 242660 w 243970"/>
                  <a:gd name="connsiteY103" fmla="*/ 390987 h 536289"/>
                  <a:gd name="connsiteX104" fmla="*/ 242660 w 243970"/>
                  <a:gd name="connsiteY104" fmla="*/ 340773 h 536289"/>
                  <a:gd name="connsiteX105" fmla="*/ 237356 w 243970"/>
                  <a:gd name="connsiteY105" fmla="*/ 319412 h 536289"/>
                  <a:gd name="connsiteX106" fmla="*/ 226758 w 243970"/>
                  <a:gd name="connsiteY106" fmla="*/ 265990 h 536289"/>
                  <a:gd name="connsiteX107" fmla="*/ 208726 w 243970"/>
                  <a:gd name="connsiteY107" fmla="*/ 218991 h 536289"/>
                  <a:gd name="connsiteX108" fmla="*/ 211917 w 243970"/>
                  <a:gd name="connsiteY108" fmla="*/ 95063 h 536289"/>
                  <a:gd name="connsiteX109" fmla="*/ 222515 w 243970"/>
                  <a:gd name="connsiteY109" fmla="*/ 110029 h 536289"/>
                  <a:gd name="connsiteX110" fmla="*/ 228880 w 243970"/>
                  <a:gd name="connsiteY110" fmla="*/ 13875 h 536289"/>
                  <a:gd name="connsiteX111" fmla="*/ 206614 w 243970"/>
                  <a:gd name="connsiteY111" fmla="*/ -12 h 536289"/>
                  <a:gd name="connsiteX112" fmla="*/ 167386 w 243970"/>
                  <a:gd name="connsiteY112" fmla="*/ 3214 h 536289"/>
                  <a:gd name="connsiteX113" fmla="*/ 159979 w 243970"/>
                  <a:gd name="connsiteY113" fmla="*/ 105762 h 536289"/>
                  <a:gd name="connsiteX114" fmla="*/ 147260 w 243970"/>
                  <a:gd name="connsiteY114" fmla="*/ 47005 h 536289"/>
                  <a:gd name="connsiteX115" fmla="*/ 140896 w 243970"/>
                  <a:gd name="connsiteY115" fmla="*/ 28832 h 536289"/>
                  <a:gd name="connsiteX116" fmla="*/ 141947 w 243970"/>
                  <a:gd name="connsiteY116" fmla="*/ 102536 h 536289"/>
                  <a:gd name="connsiteX117" fmla="*/ 114406 w 243970"/>
                  <a:gd name="connsiteY117" fmla="*/ 7471 h 536289"/>
                  <a:gd name="connsiteX118" fmla="*/ 64570 w 243970"/>
                  <a:gd name="connsiteY118" fmla="*/ 9609 h 536289"/>
                  <a:gd name="connsiteX119" fmla="*/ 75178 w 243970"/>
                  <a:gd name="connsiteY119" fmla="*/ 72642 h 536289"/>
                  <a:gd name="connsiteX120" fmla="*/ 63519 w 243970"/>
                  <a:gd name="connsiteY120" fmla="*/ 21358 h 536289"/>
                  <a:gd name="connsiteX121" fmla="*/ 67752 w 243970"/>
                  <a:gd name="connsiteY121" fmla="*/ 82254 h 536289"/>
                  <a:gd name="connsiteX122" fmla="*/ 60337 w 243970"/>
                  <a:gd name="connsiteY122" fmla="*/ 16023 h 536289"/>
                  <a:gd name="connsiteX123" fmla="*/ 55033 w 243970"/>
                  <a:gd name="connsiteY123" fmla="*/ 102536 h 536289"/>
                  <a:gd name="connsiteX124" fmla="*/ 50800 w 243970"/>
                  <a:gd name="connsiteY124" fmla="*/ 33098 h 536289"/>
                  <a:gd name="connsiteX125" fmla="*/ 48669 w 243970"/>
                  <a:gd name="connsiteY125" fmla="*/ 111098 h 536289"/>
                  <a:gd name="connsiteX126" fmla="*/ 42314 w 243970"/>
                  <a:gd name="connsiteY126" fmla="*/ 55529 h 536289"/>
                  <a:gd name="connsiteX127" fmla="*/ -96 w 243970"/>
                  <a:gd name="connsiteY127" fmla="*/ 185890 h 536289"/>
                  <a:gd name="connsiteX128" fmla="*/ 14763 w 243970"/>
                  <a:gd name="connsiteY128" fmla="*/ 229672 h 536289"/>
                  <a:gd name="connsiteX129" fmla="*/ 50800 w 243970"/>
                  <a:gd name="connsiteY129" fmla="*/ 283094 h 53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243970" h="536289">
                    <a:moveTo>
                      <a:pt x="55033" y="116443"/>
                    </a:moveTo>
                    <a:cubicBezTo>
                      <a:pt x="57295" y="115941"/>
                      <a:pt x="57051" y="117975"/>
                      <a:pt x="57155" y="119631"/>
                    </a:cubicBezTo>
                    <a:cubicBezTo>
                      <a:pt x="63266" y="110114"/>
                      <a:pt x="67818" y="99027"/>
                      <a:pt x="77308" y="92925"/>
                    </a:cubicBezTo>
                    <a:cubicBezTo>
                      <a:pt x="76492" y="96945"/>
                      <a:pt x="78585" y="98043"/>
                      <a:pt x="78360" y="101467"/>
                    </a:cubicBezTo>
                    <a:cubicBezTo>
                      <a:pt x="81044" y="98696"/>
                      <a:pt x="76877" y="93757"/>
                      <a:pt x="78360" y="88658"/>
                    </a:cubicBezTo>
                    <a:cubicBezTo>
                      <a:pt x="82011" y="119849"/>
                      <a:pt x="89530" y="147463"/>
                      <a:pt x="95331" y="176269"/>
                    </a:cubicBezTo>
                    <a:cubicBezTo>
                      <a:pt x="98636" y="192796"/>
                      <a:pt x="103423" y="212369"/>
                      <a:pt x="101677" y="227543"/>
                    </a:cubicBezTo>
                    <a:cubicBezTo>
                      <a:pt x="99565" y="245906"/>
                      <a:pt x="81420" y="256142"/>
                      <a:pt x="81533" y="276680"/>
                    </a:cubicBezTo>
                    <a:cubicBezTo>
                      <a:pt x="65781" y="246265"/>
                      <a:pt x="47073" y="218812"/>
                      <a:pt x="30655" y="189078"/>
                    </a:cubicBezTo>
                    <a:cubicBezTo>
                      <a:pt x="33500" y="159544"/>
                      <a:pt x="53963" y="147737"/>
                      <a:pt x="55033" y="116443"/>
                    </a:cubicBezTo>
                    <a:close/>
                    <a:moveTo>
                      <a:pt x="99565" y="312998"/>
                    </a:moveTo>
                    <a:cubicBezTo>
                      <a:pt x="96589" y="304635"/>
                      <a:pt x="101179" y="294692"/>
                      <a:pt x="101677" y="286301"/>
                    </a:cubicBezTo>
                    <a:cubicBezTo>
                      <a:pt x="103855" y="293841"/>
                      <a:pt x="99640" y="304152"/>
                      <a:pt x="99565" y="312998"/>
                    </a:cubicBezTo>
                    <a:close/>
                    <a:moveTo>
                      <a:pt x="118639" y="255309"/>
                    </a:moveTo>
                    <a:cubicBezTo>
                      <a:pt x="119296" y="261052"/>
                      <a:pt x="129115" y="257570"/>
                      <a:pt x="134522" y="258516"/>
                    </a:cubicBezTo>
                    <a:lnTo>
                      <a:pt x="134522" y="254250"/>
                    </a:lnTo>
                    <a:cubicBezTo>
                      <a:pt x="128449" y="251837"/>
                      <a:pt x="119963" y="251837"/>
                      <a:pt x="112284" y="251043"/>
                    </a:cubicBezTo>
                    <a:cubicBezTo>
                      <a:pt x="110191" y="250059"/>
                      <a:pt x="110191" y="247457"/>
                      <a:pt x="112284" y="249974"/>
                    </a:cubicBezTo>
                    <a:cubicBezTo>
                      <a:pt x="134672" y="252490"/>
                      <a:pt x="167442" y="256482"/>
                      <a:pt x="184357" y="251043"/>
                    </a:cubicBezTo>
                    <a:cubicBezTo>
                      <a:pt x="167010" y="257769"/>
                      <a:pt x="146509" y="261326"/>
                      <a:pt x="121812" y="260654"/>
                    </a:cubicBezTo>
                    <a:cubicBezTo>
                      <a:pt x="117963" y="261326"/>
                      <a:pt x="124281" y="265649"/>
                      <a:pt x="120751" y="265990"/>
                    </a:cubicBezTo>
                    <a:cubicBezTo>
                      <a:pt x="115429" y="267797"/>
                      <a:pt x="117043" y="262603"/>
                      <a:pt x="115457" y="260654"/>
                    </a:cubicBezTo>
                    <a:cubicBezTo>
                      <a:pt x="110623" y="260172"/>
                      <a:pt x="107581" y="257911"/>
                      <a:pt x="103799" y="256378"/>
                    </a:cubicBezTo>
                    <a:cubicBezTo>
                      <a:pt x="108576" y="253871"/>
                      <a:pt x="114809" y="261988"/>
                      <a:pt x="118639" y="255309"/>
                    </a:cubicBezTo>
                    <a:close/>
                    <a:moveTo>
                      <a:pt x="152564" y="205094"/>
                    </a:moveTo>
                    <a:cubicBezTo>
                      <a:pt x="142276" y="208273"/>
                      <a:pt x="140079" y="187565"/>
                      <a:pt x="151494" y="190147"/>
                    </a:cubicBezTo>
                    <a:cubicBezTo>
                      <a:pt x="154779" y="192465"/>
                      <a:pt x="156403" y="201963"/>
                      <a:pt x="152564" y="205094"/>
                    </a:cubicBezTo>
                    <a:close/>
                    <a:moveTo>
                      <a:pt x="152564" y="173034"/>
                    </a:moveTo>
                    <a:cubicBezTo>
                      <a:pt x="148912" y="173526"/>
                      <a:pt x="146622" y="172636"/>
                      <a:pt x="144078" y="171974"/>
                    </a:cubicBezTo>
                    <a:cubicBezTo>
                      <a:pt x="132166" y="147936"/>
                      <a:pt x="162899" y="151701"/>
                      <a:pt x="152564" y="173034"/>
                    </a:cubicBezTo>
                    <a:close/>
                    <a:moveTo>
                      <a:pt x="150442" y="127114"/>
                    </a:moveTo>
                    <a:cubicBezTo>
                      <a:pt x="153071" y="129867"/>
                      <a:pt x="153840" y="139526"/>
                      <a:pt x="150442" y="142089"/>
                    </a:cubicBezTo>
                    <a:cubicBezTo>
                      <a:pt x="146997" y="142695"/>
                      <a:pt x="145514" y="141352"/>
                      <a:pt x="143027" y="141011"/>
                    </a:cubicBezTo>
                    <a:cubicBezTo>
                      <a:pt x="140248" y="134796"/>
                      <a:pt x="141534" y="121561"/>
                      <a:pt x="150442" y="127114"/>
                    </a:cubicBezTo>
                    <a:close/>
                    <a:moveTo>
                      <a:pt x="181184" y="75849"/>
                    </a:moveTo>
                    <a:cubicBezTo>
                      <a:pt x="180706" y="97078"/>
                      <a:pt x="174876" y="122176"/>
                      <a:pt x="175881" y="148485"/>
                    </a:cubicBezTo>
                    <a:cubicBezTo>
                      <a:pt x="176388" y="153508"/>
                      <a:pt x="173966" y="151067"/>
                      <a:pt x="174811" y="147416"/>
                    </a:cubicBezTo>
                    <a:cubicBezTo>
                      <a:pt x="174830" y="121419"/>
                      <a:pt x="173356" y="93965"/>
                      <a:pt x="181184" y="75849"/>
                    </a:cubicBezTo>
                    <a:close/>
                    <a:moveTo>
                      <a:pt x="192824" y="56607"/>
                    </a:moveTo>
                    <a:cubicBezTo>
                      <a:pt x="195462" y="58300"/>
                      <a:pt x="193266" y="64081"/>
                      <a:pt x="192824" y="66219"/>
                    </a:cubicBezTo>
                    <a:cubicBezTo>
                      <a:pt x="191125" y="63286"/>
                      <a:pt x="190018" y="58537"/>
                      <a:pt x="192824" y="56607"/>
                    </a:cubicBezTo>
                    <a:close/>
                    <a:moveTo>
                      <a:pt x="199208" y="123907"/>
                    </a:moveTo>
                    <a:cubicBezTo>
                      <a:pt x="200756" y="123008"/>
                      <a:pt x="200728" y="120473"/>
                      <a:pt x="201320" y="118571"/>
                    </a:cubicBezTo>
                    <a:cubicBezTo>
                      <a:pt x="203385" y="118552"/>
                      <a:pt x="197959" y="144540"/>
                      <a:pt x="199208" y="123907"/>
                    </a:cubicBezTo>
                    <a:close/>
                    <a:moveTo>
                      <a:pt x="209787" y="258516"/>
                    </a:moveTo>
                    <a:cubicBezTo>
                      <a:pt x="171713" y="290993"/>
                      <a:pt x="126158" y="325192"/>
                      <a:pt x="90028" y="363212"/>
                    </a:cubicBezTo>
                    <a:cubicBezTo>
                      <a:pt x="122798" y="325381"/>
                      <a:pt x="167789" y="290605"/>
                      <a:pt x="209787" y="258516"/>
                    </a:cubicBezTo>
                    <a:close/>
                    <a:moveTo>
                      <a:pt x="211917" y="14954"/>
                    </a:moveTo>
                    <a:cubicBezTo>
                      <a:pt x="216480" y="19135"/>
                      <a:pt x="212293" y="30128"/>
                      <a:pt x="209787" y="36305"/>
                    </a:cubicBezTo>
                    <a:cubicBezTo>
                      <a:pt x="207139" y="30062"/>
                      <a:pt x="212077" y="22248"/>
                      <a:pt x="211917" y="14954"/>
                    </a:cubicBezTo>
                    <a:close/>
                    <a:moveTo>
                      <a:pt x="222515" y="413418"/>
                    </a:moveTo>
                    <a:cubicBezTo>
                      <a:pt x="223332" y="403664"/>
                      <a:pt x="221060" y="397089"/>
                      <a:pt x="221455" y="387780"/>
                    </a:cubicBezTo>
                    <a:cubicBezTo>
                      <a:pt x="222600" y="394261"/>
                      <a:pt x="227631" y="407675"/>
                      <a:pt x="222515" y="413418"/>
                    </a:cubicBezTo>
                    <a:close/>
                    <a:moveTo>
                      <a:pt x="198147" y="333299"/>
                    </a:moveTo>
                    <a:cubicBezTo>
                      <a:pt x="201930" y="341927"/>
                      <a:pt x="202624" y="353705"/>
                      <a:pt x="204502" y="364281"/>
                    </a:cubicBezTo>
                    <a:cubicBezTo>
                      <a:pt x="201733" y="358870"/>
                      <a:pt x="199151" y="344027"/>
                      <a:pt x="198147" y="333299"/>
                    </a:cubicBezTo>
                    <a:close/>
                    <a:moveTo>
                      <a:pt x="157849" y="443321"/>
                    </a:moveTo>
                    <a:lnTo>
                      <a:pt x="137714" y="443321"/>
                    </a:lnTo>
                    <a:cubicBezTo>
                      <a:pt x="139460" y="436179"/>
                      <a:pt x="149494" y="439906"/>
                      <a:pt x="153624" y="442262"/>
                    </a:cubicBezTo>
                    <a:cubicBezTo>
                      <a:pt x="160909" y="441439"/>
                      <a:pt x="170418" y="443586"/>
                      <a:pt x="157849" y="443321"/>
                    </a:cubicBezTo>
                    <a:close/>
                    <a:moveTo>
                      <a:pt x="136662" y="408063"/>
                    </a:moveTo>
                    <a:cubicBezTo>
                      <a:pt x="137695" y="410305"/>
                      <a:pt x="139384" y="417334"/>
                      <a:pt x="137714" y="418763"/>
                    </a:cubicBezTo>
                    <a:cubicBezTo>
                      <a:pt x="132541" y="417921"/>
                      <a:pt x="137638" y="411544"/>
                      <a:pt x="136662" y="408063"/>
                    </a:cubicBezTo>
                    <a:close/>
                    <a:moveTo>
                      <a:pt x="152564" y="409132"/>
                    </a:moveTo>
                    <a:cubicBezTo>
                      <a:pt x="154159" y="411790"/>
                      <a:pt x="154601" y="415631"/>
                      <a:pt x="154685" y="419813"/>
                    </a:cubicBezTo>
                    <a:cubicBezTo>
                      <a:pt x="150987" y="419283"/>
                      <a:pt x="153118" y="412831"/>
                      <a:pt x="152564" y="409132"/>
                    </a:cubicBezTo>
                    <a:close/>
                    <a:moveTo>
                      <a:pt x="50800" y="283094"/>
                    </a:moveTo>
                    <a:cubicBezTo>
                      <a:pt x="56188" y="291211"/>
                      <a:pt x="66786" y="304029"/>
                      <a:pt x="65641" y="312998"/>
                    </a:cubicBezTo>
                    <a:cubicBezTo>
                      <a:pt x="64148" y="324709"/>
                      <a:pt x="41685" y="328039"/>
                      <a:pt x="40183" y="338616"/>
                    </a:cubicBezTo>
                    <a:cubicBezTo>
                      <a:pt x="38005" y="354405"/>
                      <a:pt x="54667" y="358643"/>
                      <a:pt x="69874" y="358927"/>
                    </a:cubicBezTo>
                    <a:lnTo>
                      <a:pt x="69874" y="373893"/>
                    </a:lnTo>
                    <a:cubicBezTo>
                      <a:pt x="76877" y="368368"/>
                      <a:pt x="83607" y="361632"/>
                      <a:pt x="90206" y="354821"/>
                    </a:cubicBezTo>
                    <a:cubicBezTo>
                      <a:pt x="92525" y="351046"/>
                      <a:pt x="96017" y="347887"/>
                      <a:pt x="99790" y="344916"/>
                    </a:cubicBezTo>
                    <a:cubicBezTo>
                      <a:pt x="106108" y="338474"/>
                      <a:pt x="112359" y="332457"/>
                      <a:pt x="118639" y="327954"/>
                    </a:cubicBezTo>
                    <a:cubicBezTo>
                      <a:pt x="114988" y="334520"/>
                      <a:pt x="106877" y="339363"/>
                      <a:pt x="99790" y="344916"/>
                    </a:cubicBezTo>
                    <a:cubicBezTo>
                      <a:pt x="96617" y="348161"/>
                      <a:pt x="93426" y="351491"/>
                      <a:pt x="90206" y="354821"/>
                    </a:cubicBezTo>
                    <a:cubicBezTo>
                      <a:pt x="89202" y="356429"/>
                      <a:pt x="88404" y="358142"/>
                      <a:pt x="87906" y="360005"/>
                    </a:cubicBezTo>
                    <a:cubicBezTo>
                      <a:pt x="86404" y="365473"/>
                      <a:pt x="90535" y="373524"/>
                      <a:pt x="85776" y="379219"/>
                    </a:cubicBezTo>
                    <a:cubicBezTo>
                      <a:pt x="85757" y="372777"/>
                      <a:pt x="85438" y="366088"/>
                      <a:pt x="86836" y="361065"/>
                    </a:cubicBezTo>
                    <a:cubicBezTo>
                      <a:pt x="77618" y="365038"/>
                      <a:pt x="66288" y="377876"/>
                      <a:pt x="71995" y="397383"/>
                    </a:cubicBezTo>
                    <a:cubicBezTo>
                      <a:pt x="117700" y="353005"/>
                      <a:pt x="162091" y="307293"/>
                      <a:pt x="214030" y="269197"/>
                    </a:cubicBezTo>
                    <a:cubicBezTo>
                      <a:pt x="169742" y="305240"/>
                      <a:pt x="127078" y="345058"/>
                      <a:pt x="87906" y="384564"/>
                    </a:cubicBezTo>
                    <a:cubicBezTo>
                      <a:pt x="82349" y="390155"/>
                      <a:pt x="74164" y="396200"/>
                      <a:pt x="73056" y="404866"/>
                    </a:cubicBezTo>
                    <a:cubicBezTo>
                      <a:pt x="118855" y="365208"/>
                      <a:pt x="164926" y="316536"/>
                      <a:pt x="218282" y="280965"/>
                    </a:cubicBezTo>
                    <a:cubicBezTo>
                      <a:pt x="176791" y="314445"/>
                      <a:pt x="130504" y="353090"/>
                      <a:pt x="91079" y="392047"/>
                    </a:cubicBezTo>
                    <a:cubicBezTo>
                      <a:pt x="81908" y="401100"/>
                      <a:pt x="70109" y="406966"/>
                      <a:pt x="75178" y="420910"/>
                    </a:cubicBezTo>
                    <a:cubicBezTo>
                      <a:pt x="122338" y="374792"/>
                      <a:pt x="170155" y="323602"/>
                      <a:pt x="225688" y="289498"/>
                    </a:cubicBezTo>
                    <a:cubicBezTo>
                      <a:pt x="200531" y="312903"/>
                      <a:pt x="167649" y="328550"/>
                      <a:pt x="147260" y="356808"/>
                    </a:cubicBezTo>
                    <a:cubicBezTo>
                      <a:pt x="147983" y="353241"/>
                      <a:pt x="145064" y="355076"/>
                      <a:pt x="144078" y="355748"/>
                    </a:cubicBezTo>
                    <a:cubicBezTo>
                      <a:pt x="121981" y="379749"/>
                      <a:pt x="95960" y="399833"/>
                      <a:pt x="76248" y="426227"/>
                    </a:cubicBezTo>
                    <a:cubicBezTo>
                      <a:pt x="78031" y="435327"/>
                      <a:pt x="81279" y="444182"/>
                      <a:pt x="79411" y="454011"/>
                    </a:cubicBezTo>
                    <a:cubicBezTo>
                      <a:pt x="81805" y="457663"/>
                      <a:pt x="88366" y="457105"/>
                      <a:pt x="92149" y="459366"/>
                    </a:cubicBezTo>
                    <a:cubicBezTo>
                      <a:pt x="97481" y="483887"/>
                      <a:pt x="102118" y="509108"/>
                      <a:pt x="104850" y="536277"/>
                    </a:cubicBezTo>
                    <a:cubicBezTo>
                      <a:pt x="117372" y="527498"/>
                      <a:pt x="132203" y="511832"/>
                      <a:pt x="145129" y="499950"/>
                    </a:cubicBezTo>
                    <a:cubicBezTo>
                      <a:pt x="145946" y="485590"/>
                      <a:pt x="143749" y="474285"/>
                      <a:pt x="144078" y="460425"/>
                    </a:cubicBezTo>
                    <a:cubicBezTo>
                      <a:pt x="151165" y="461116"/>
                      <a:pt x="161040" y="459016"/>
                      <a:pt x="166334" y="461494"/>
                    </a:cubicBezTo>
                    <a:cubicBezTo>
                      <a:pt x="168493" y="468580"/>
                      <a:pt x="167527" y="478807"/>
                      <a:pt x="169526" y="486072"/>
                    </a:cubicBezTo>
                    <a:cubicBezTo>
                      <a:pt x="181260" y="479724"/>
                      <a:pt x="197677" y="463150"/>
                      <a:pt x="209787" y="457218"/>
                    </a:cubicBezTo>
                    <a:cubicBezTo>
                      <a:pt x="204455" y="461580"/>
                      <a:pt x="196851" y="466603"/>
                      <a:pt x="188600" y="473225"/>
                    </a:cubicBezTo>
                    <a:cubicBezTo>
                      <a:pt x="177880" y="481862"/>
                      <a:pt x="164626" y="488380"/>
                      <a:pt x="171629" y="505286"/>
                    </a:cubicBezTo>
                    <a:cubicBezTo>
                      <a:pt x="186329" y="494813"/>
                      <a:pt x="200334" y="483650"/>
                      <a:pt x="214030" y="472156"/>
                    </a:cubicBezTo>
                    <a:cubicBezTo>
                      <a:pt x="212856" y="467653"/>
                      <a:pt x="212809" y="462015"/>
                      <a:pt x="212978" y="456159"/>
                    </a:cubicBezTo>
                    <a:cubicBezTo>
                      <a:pt x="222628" y="456613"/>
                      <a:pt x="230447" y="455232"/>
                      <a:pt x="236286" y="451873"/>
                    </a:cubicBezTo>
                    <a:cubicBezTo>
                      <a:pt x="242416" y="433208"/>
                      <a:pt x="241055" y="412226"/>
                      <a:pt x="242660" y="390987"/>
                    </a:cubicBezTo>
                    <a:cubicBezTo>
                      <a:pt x="243946" y="374044"/>
                      <a:pt x="244274" y="355341"/>
                      <a:pt x="242660" y="340773"/>
                    </a:cubicBezTo>
                    <a:cubicBezTo>
                      <a:pt x="241815" y="333138"/>
                      <a:pt x="238342" y="326459"/>
                      <a:pt x="237356" y="319412"/>
                    </a:cubicBezTo>
                    <a:cubicBezTo>
                      <a:pt x="234596" y="299668"/>
                      <a:pt x="232634" y="283661"/>
                      <a:pt x="226758" y="265990"/>
                    </a:cubicBezTo>
                    <a:cubicBezTo>
                      <a:pt x="221558" y="250390"/>
                      <a:pt x="214086" y="235263"/>
                      <a:pt x="208726" y="218991"/>
                    </a:cubicBezTo>
                    <a:cubicBezTo>
                      <a:pt x="196758" y="182428"/>
                      <a:pt x="208604" y="138551"/>
                      <a:pt x="211917" y="95063"/>
                    </a:cubicBezTo>
                    <a:cubicBezTo>
                      <a:pt x="217146" y="98336"/>
                      <a:pt x="217634" y="106396"/>
                      <a:pt x="222515" y="110029"/>
                    </a:cubicBezTo>
                    <a:cubicBezTo>
                      <a:pt x="222074" y="75376"/>
                      <a:pt x="222938" y="42086"/>
                      <a:pt x="228880" y="13875"/>
                    </a:cubicBezTo>
                    <a:cubicBezTo>
                      <a:pt x="224731" y="3989"/>
                      <a:pt x="212359" y="6411"/>
                      <a:pt x="206614" y="-12"/>
                    </a:cubicBezTo>
                    <a:cubicBezTo>
                      <a:pt x="194354" y="1899"/>
                      <a:pt x="180837" y="2495"/>
                      <a:pt x="167386" y="3214"/>
                    </a:cubicBezTo>
                    <a:cubicBezTo>
                      <a:pt x="167376" y="39863"/>
                      <a:pt x="162195" y="71308"/>
                      <a:pt x="159979" y="105762"/>
                    </a:cubicBezTo>
                    <a:cubicBezTo>
                      <a:pt x="155098" y="88138"/>
                      <a:pt x="150611" y="64658"/>
                      <a:pt x="147260" y="47005"/>
                    </a:cubicBezTo>
                    <a:cubicBezTo>
                      <a:pt x="146077" y="40771"/>
                      <a:pt x="147833" y="31339"/>
                      <a:pt x="140896" y="28832"/>
                    </a:cubicBezTo>
                    <a:cubicBezTo>
                      <a:pt x="140323" y="49370"/>
                      <a:pt x="141074" y="83484"/>
                      <a:pt x="141947" y="102536"/>
                    </a:cubicBezTo>
                    <a:cubicBezTo>
                      <a:pt x="128195" y="73531"/>
                      <a:pt x="127200" y="37829"/>
                      <a:pt x="114406" y="7471"/>
                    </a:cubicBezTo>
                    <a:cubicBezTo>
                      <a:pt x="96326" y="8133"/>
                      <a:pt x="75713" y="7745"/>
                      <a:pt x="64570" y="9609"/>
                    </a:cubicBezTo>
                    <a:cubicBezTo>
                      <a:pt x="65237" y="28633"/>
                      <a:pt x="75422" y="52728"/>
                      <a:pt x="75178" y="72642"/>
                    </a:cubicBezTo>
                    <a:cubicBezTo>
                      <a:pt x="69799" y="57042"/>
                      <a:pt x="69273" y="36580"/>
                      <a:pt x="63519" y="21358"/>
                    </a:cubicBezTo>
                    <a:cubicBezTo>
                      <a:pt x="63735" y="41518"/>
                      <a:pt x="72286" y="64412"/>
                      <a:pt x="67752" y="82254"/>
                    </a:cubicBezTo>
                    <a:cubicBezTo>
                      <a:pt x="66823" y="58622"/>
                      <a:pt x="64148" y="36760"/>
                      <a:pt x="60337" y="16023"/>
                    </a:cubicBezTo>
                    <a:cubicBezTo>
                      <a:pt x="46069" y="35539"/>
                      <a:pt x="59361" y="76559"/>
                      <a:pt x="55033" y="102536"/>
                    </a:cubicBezTo>
                    <a:cubicBezTo>
                      <a:pt x="52593" y="80456"/>
                      <a:pt x="53775" y="54668"/>
                      <a:pt x="50800" y="33098"/>
                    </a:cubicBezTo>
                    <a:cubicBezTo>
                      <a:pt x="37949" y="53353"/>
                      <a:pt x="53240" y="84108"/>
                      <a:pt x="48669" y="111098"/>
                    </a:cubicBezTo>
                    <a:cubicBezTo>
                      <a:pt x="47120" y="92007"/>
                      <a:pt x="46773" y="71696"/>
                      <a:pt x="42314" y="55529"/>
                    </a:cubicBezTo>
                    <a:cubicBezTo>
                      <a:pt x="29623" y="102026"/>
                      <a:pt x="2804" y="138107"/>
                      <a:pt x="-96" y="185890"/>
                    </a:cubicBezTo>
                    <a:cubicBezTo>
                      <a:pt x="-1298" y="206305"/>
                      <a:pt x="6456" y="215160"/>
                      <a:pt x="14763" y="229672"/>
                    </a:cubicBezTo>
                    <a:cubicBezTo>
                      <a:pt x="26929" y="251005"/>
                      <a:pt x="37311" y="262802"/>
                      <a:pt x="50800" y="283094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id="{83AA75B4-E2BD-4BE7-8B10-0D6B1DB23226}"/>
                  </a:ext>
                </a:extLst>
              </p:cNvPr>
              <p:cNvSpPr/>
              <p:nvPr/>
            </p:nvSpPr>
            <p:spPr>
              <a:xfrm>
                <a:off x="6606499" y="3730743"/>
                <a:ext cx="113463" cy="154274"/>
              </a:xfrm>
              <a:custGeom>
                <a:avLst/>
                <a:gdLst>
                  <a:gd name="connsiteX0" fmla="*/ 1142 w 41641"/>
                  <a:gd name="connsiteY0" fmla="*/ 43770 h 56619"/>
                  <a:gd name="connsiteX1" fmla="*/ 7516 w 41641"/>
                  <a:gd name="connsiteY1" fmla="*/ 41641 h 56619"/>
                  <a:gd name="connsiteX2" fmla="*/ 2203 w 41641"/>
                  <a:gd name="connsiteY2" fmla="*/ 56607 h 56619"/>
                  <a:gd name="connsiteX3" fmla="*/ 41422 w 41641"/>
                  <a:gd name="connsiteY3" fmla="*/ 27763 h 56619"/>
                  <a:gd name="connsiteX4" fmla="*/ 41422 w 41641"/>
                  <a:gd name="connsiteY4" fmla="*/ -12 h 56619"/>
                  <a:gd name="connsiteX5" fmla="*/ 81 w 41641"/>
                  <a:gd name="connsiteY5" fmla="*/ 33108 h 56619"/>
                  <a:gd name="connsiteX6" fmla="*/ 1142 w 41641"/>
                  <a:gd name="connsiteY6" fmla="*/ 43770 h 5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641" h="56619">
                    <a:moveTo>
                      <a:pt x="1142" y="43770"/>
                    </a:moveTo>
                    <a:cubicBezTo>
                      <a:pt x="2043" y="46664"/>
                      <a:pt x="6615" y="38784"/>
                      <a:pt x="7516" y="41641"/>
                    </a:cubicBezTo>
                    <a:cubicBezTo>
                      <a:pt x="1011" y="43770"/>
                      <a:pt x="832" y="48490"/>
                      <a:pt x="2203" y="56607"/>
                    </a:cubicBezTo>
                    <a:cubicBezTo>
                      <a:pt x="16133" y="47856"/>
                      <a:pt x="27670" y="36693"/>
                      <a:pt x="41422" y="27763"/>
                    </a:cubicBezTo>
                    <a:lnTo>
                      <a:pt x="41422" y="-12"/>
                    </a:lnTo>
                    <a:cubicBezTo>
                      <a:pt x="26365" y="9713"/>
                      <a:pt x="12575" y="20753"/>
                      <a:pt x="81" y="33108"/>
                    </a:cubicBezTo>
                    <a:cubicBezTo>
                      <a:pt x="-548" y="33486"/>
                      <a:pt x="-191" y="41868"/>
                      <a:pt x="1142" y="437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31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  <p:grpSp>
          <p:nvGrpSpPr>
            <p:cNvPr id="72" name="Graphic 177">
              <a:extLst>
                <a:ext uri="{FF2B5EF4-FFF2-40B4-BE49-F238E27FC236}">
                  <a16:creationId xmlns:a16="http://schemas.microsoft.com/office/drawing/2014/main" id="{99F61483-76A2-4FA3-85CF-CEB59BD9F26B}"/>
                </a:ext>
              </a:extLst>
            </p:cNvPr>
            <p:cNvGrpSpPr/>
            <p:nvPr/>
          </p:nvGrpSpPr>
          <p:grpSpPr>
            <a:xfrm>
              <a:off x="5016550" y="1928671"/>
              <a:ext cx="1895585" cy="3024801"/>
              <a:chOff x="4990387" y="1748539"/>
              <a:chExt cx="1648380" cy="2630334"/>
            </a:xfrm>
            <a:solidFill>
              <a:schemeClr val="bg1"/>
            </a:solidFill>
          </p:grpSpPr>
          <p:sp>
            <p:nvSpPr>
              <p:cNvPr id="73" name="Freeform 48">
                <a:extLst>
                  <a:ext uri="{FF2B5EF4-FFF2-40B4-BE49-F238E27FC236}">
                    <a16:creationId xmlns:a16="http://schemas.microsoft.com/office/drawing/2014/main" id="{0547514B-1499-4C5F-85D1-1B56A89883D3}"/>
                  </a:ext>
                </a:extLst>
              </p:cNvPr>
              <p:cNvSpPr/>
              <p:nvPr/>
            </p:nvSpPr>
            <p:spPr>
              <a:xfrm rot="-1917689">
                <a:off x="5846942" y="3093935"/>
                <a:ext cx="12114" cy="34638"/>
              </a:xfrm>
              <a:custGeom>
                <a:avLst/>
                <a:gdLst>
                  <a:gd name="connsiteX0" fmla="*/ 7272 w 12114"/>
                  <a:gd name="connsiteY0" fmla="*/ 34535 h 34638"/>
                  <a:gd name="connsiteX1" fmla="*/ 1768 w 12114"/>
                  <a:gd name="connsiteY1" fmla="*/ -103 h 34638"/>
                  <a:gd name="connsiteX2" fmla="*/ 7272 w 12114"/>
                  <a:gd name="connsiteY2" fmla="*/ 34535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14" h="34638">
                    <a:moveTo>
                      <a:pt x="7272" y="34535"/>
                    </a:moveTo>
                    <a:cubicBezTo>
                      <a:pt x="19236" y="19985"/>
                      <a:pt x="5644" y="11023"/>
                      <a:pt x="1768" y="-103"/>
                    </a:cubicBezTo>
                    <a:cubicBezTo>
                      <a:pt x="-1798" y="12645"/>
                      <a:pt x="-67" y="24234"/>
                      <a:pt x="7272" y="3453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4" name="Freeform 49">
                <a:extLst>
                  <a:ext uri="{FF2B5EF4-FFF2-40B4-BE49-F238E27FC236}">
                    <a16:creationId xmlns:a16="http://schemas.microsoft.com/office/drawing/2014/main" id="{E41CB993-FB48-4C03-9FB9-0A3E9D2186B8}"/>
                  </a:ext>
                </a:extLst>
              </p:cNvPr>
              <p:cNvSpPr/>
              <p:nvPr/>
            </p:nvSpPr>
            <p:spPr>
              <a:xfrm rot="-1917689">
                <a:off x="5750093" y="1800622"/>
                <a:ext cx="30621" cy="81741"/>
              </a:xfrm>
              <a:custGeom>
                <a:avLst/>
                <a:gdLst>
                  <a:gd name="connsiteX0" fmla="*/ -47 w 30621"/>
                  <a:gd name="connsiteY0" fmla="*/ -109 h 81741"/>
                  <a:gd name="connsiteX1" fmla="*/ 30574 w 30621"/>
                  <a:gd name="connsiteY1" fmla="*/ 81633 h 81741"/>
                  <a:gd name="connsiteX2" fmla="*/ -47 w 30621"/>
                  <a:gd name="connsiteY2" fmla="*/ -109 h 8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21" h="81741">
                    <a:moveTo>
                      <a:pt x="-47" y="-109"/>
                    </a:moveTo>
                    <a:cubicBezTo>
                      <a:pt x="26594" y="20880"/>
                      <a:pt x="26336" y="69735"/>
                      <a:pt x="30574" y="81633"/>
                    </a:cubicBezTo>
                    <a:cubicBezTo>
                      <a:pt x="29463" y="53793"/>
                      <a:pt x="31426" y="14081"/>
                      <a:pt x="-47" y="-1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5" name="Freeform 50">
                <a:extLst>
                  <a:ext uri="{FF2B5EF4-FFF2-40B4-BE49-F238E27FC236}">
                    <a16:creationId xmlns:a16="http://schemas.microsoft.com/office/drawing/2014/main" id="{46FE5535-9EB9-4AB3-8DEE-171EEE56873C}"/>
                  </a:ext>
                </a:extLst>
              </p:cNvPr>
              <p:cNvSpPr/>
              <p:nvPr/>
            </p:nvSpPr>
            <p:spPr>
              <a:xfrm rot="-1917689">
                <a:off x="5446056" y="3054622"/>
                <a:ext cx="18631" cy="21864"/>
              </a:xfrm>
              <a:custGeom>
                <a:avLst/>
                <a:gdLst>
                  <a:gd name="connsiteX0" fmla="*/ 9460 w 18631"/>
                  <a:gd name="connsiteY0" fmla="*/ -95 h 21864"/>
                  <a:gd name="connsiteX1" fmla="*/ -24 w 18631"/>
                  <a:gd name="connsiteY1" fmla="*/ 14584 h 21864"/>
                  <a:gd name="connsiteX2" fmla="*/ 5790 w 18631"/>
                  <a:gd name="connsiteY2" fmla="*/ 21769 h 21864"/>
                  <a:gd name="connsiteX3" fmla="*/ 18607 w 18631"/>
                  <a:gd name="connsiteY3" fmla="*/ 12679 h 21864"/>
                  <a:gd name="connsiteX4" fmla="*/ 9460 w 18631"/>
                  <a:gd name="connsiteY4" fmla="*/ -95 h 2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1" h="21864">
                    <a:moveTo>
                      <a:pt x="9460" y="-95"/>
                    </a:moveTo>
                    <a:cubicBezTo>
                      <a:pt x="6281" y="4798"/>
                      <a:pt x="3154" y="9717"/>
                      <a:pt x="-24" y="14584"/>
                    </a:cubicBezTo>
                    <a:cubicBezTo>
                      <a:pt x="3439" y="16645"/>
                      <a:pt x="4679" y="19194"/>
                      <a:pt x="5790" y="21769"/>
                    </a:cubicBezTo>
                    <a:cubicBezTo>
                      <a:pt x="10390" y="20147"/>
                      <a:pt x="14007" y="14275"/>
                      <a:pt x="18607" y="12679"/>
                    </a:cubicBezTo>
                    <a:cubicBezTo>
                      <a:pt x="14602" y="8609"/>
                      <a:pt x="15868" y="3433"/>
                      <a:pt x="9460" y="-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6" name="Freeform 51">
                <a:extLst>
                  <a:ext uri="{FF2B5EF4-FFF2-40B4-BE49-F238E27FC236}">
                    <a16:creationId xmlns:a16="http://schemas.microsoft.com/office/drawing/2014/main" id="{E542EBD1-4D08-4269-885F-B6C936FA5645}"/>
                  </a:ext>
                </a:extLst>
              </p:cNvPr>
              <p:cNvSpPr/>
              <p:nvPr/>
            </p:nvSpPr>
            <p:spPr>
              <a:xfrm rot="-1917689">
                <a:off x="5500118" y="2744212"/>
                <a:ext cx="21617" cy="19191"/>
              </a:xfrm>
              <a:custGeom>
                <a:avLst/>
                <a:gdLst>
                  <a:gd name="connsiteX0" fmla="*/ 21573 w 21617"/>
                  <a:gd name="connsiteY0" fmla="*/ -98 h 19191"/>
                  <a:gd name="connsiteX1" fmla="*/ -30 w 21617"/>
                  <a:gd name="connsiteY1" fmla="*/ 17234 h 19191"/>
                  <a:gd name="connsiteX2" fmla="*/ 21573 w 21617"/>
                  <a:gd name="connsiteY2" fmla="*/ -98 h 19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7" h="19191">
                    <a:moveTo>
                      <a:pt x="21573" y="-98"/>
                    </a:moveTo>
                    <a:cubicBezTo>
                      <a:pt x="14131" y="4666"/>
                      <a:pt x="6378" y="7757"/>
                      <a:pt x="-30" y="17234"/>
                    </a:cubicBezTo>
                    <a:cubicBezTo>
                      <a:pt x="8988" y="25655"/>
                      <a:pt x="22089" y="2915"/>
                      <a:pt x="21573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7" name="Freeform 52">
                <a:extLst>
                  <a:ext uri="{FF2B5EF4-FFF2-40B4-BE49-F238E27FC236}">
                    <a16:creationId xmlns:a16="http://schemas.microsoft.com/office/drawing/2014/main" id="{2706EE8E-A12E-4BAC-ACDD-B3F3244A9DCD}"/>
                  </a:ext>
                </a:extLst>
              </p:cNvPr>
              <p:cNvSpPr/>
              <p:nvPr/>
            </p:nvSpPr>
            <p:spPr>
              <a:xfrm rot="-1917689">
                <a:off x="5804793" y="3071917"/>
                <a:ext cx="15788" cy="24103"/>
              </a:xfrm>
              <a:custGeom>
                <a:avLst/>
                <a:gdLst>
                  <a:gd name="connsiteX0" fmla="*/ -21 w 15788"/>
                  <a:gd name="connsiteY0" fmla="*/ -21 h 24103"/>
                  <a:gd name="connsiteX1" fmla="*/ 15767 w 15788"/>
                  <a:gd name="connsiteY1" fmla="*/ 23878 h 24103"/>
                  <a:gd name="connsiteX2" fmla="*/ -21 w 15788"/>
                  <a:gd name="connsiteY2" fmla="*/ -21 h 2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88" h="24103">
                    <a:moveTo>
                      <a:pt x="-21" y="-21"/>
                    </a:moveTo>
                    <a:cubicBezTo>
                      <a:pt x="5121" y="6675"/>
                      <a:pt x="3364" y="25706"/>
                      <a:pt x="15767" y="23878"/>
                    </a:cubicBezTo>
                    <a:cubicBezTo>
                      <a:pt x="10289" y="17337"/>
                      <a:pt x="10392" y="-1489"/>
                      <a:pt x="-21" y="-2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8" name="Freeform 53">
                <a:extLst>
                  <a:ext uri="{FF2B5EF4-FFF2-40B4-BE49-F238E27FC236}">
                    <a16:creationId xmlns:a16="http://schemas.microsoft.com/office/drawing/2014/main" id="{AE486370-326D-4A52-853A-63E25205000D}"/>
                  </a:ext>
                </a:extLst>
              </p:cNvPr>
              <p:cNvSpPr/>
              <p:nvPr/>
            </p:nvSpPr>
            <p:spPr>
              <a:xfrm rot="-1917689">
                <a:off x="5673228" y="1831202"/>
                <a:ext cx="138556" cy="290473"/>
              </a:xfrm>
              <a:custGeom>
                <a:avLst/>
                <a:gdLst>
                  <a:gd name="connsiteX0" fmla="*/ 59983 w 138556"/>
                  <a:gd name="connsiteY0" fmla="*/ 134017 h 290473"/>
                  <a:gd name="connsiteX1" fmla="*/ 72412 w 138556"/>
                  <a:gd name="connsiteY1" fmla="*/ 103962 h 290473"/>
                  <a:gd name="connsiteX2" fmla="*/ 28483 w 138556"/>
                  <a:gd name="connsiteY2" fmla="*/ -108 h 290473"/>
                  <a:gd name="connsiteX3" fmla="*/ -45 w 138556"/>
                  <a:gd name="connsiteY3" fmla="*/ 33501 h 290473"/>
                  <a:gd name="connsiteX4" fmla="*/ 15046 w 138556"/>
                  <a:gd name="connsiteY4" fmla="*/ 63838 h 290473"/>
                  <a:gd name="connsiteX5" fmla="*/ 28509 w 138556"/>
                  <a:gd name="connsiteY5" fmla="*/ 48309 h 290473"/>
                  <a:gd name="connsiteX6" fmla="*/ 15925 w 138556"/>
                  <a:gd name="connsiteY6" fmla="*/ 67856 h 290473"/>
                  <a:gd name="connsiteX7" fmla="*/ 115411 w 138556"/>
                  <a:gd name="connsiteY7" fmla="*/ 290366 h 290473"/>
                  <a:gd name="connsiteX8" fmla="*/ 138512 w 138556"/>
                  <a:gd name="connsiteY8" fmla="*/ 270613 h 290473"/>
                  <a:gd name="connsiteX9" fmla="*/ 74143 w 138556"/>
                  <a:gd name="connsiteY9" fmla="*/ 111997 h 290473"/>
                  <a:gd name="connsiteX10" fmla="*/ 59983 w 138556"/>
                  <a:gd name="connsiteY10" fmla="*/ 134017 h 29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556" h="290473">
                    <a:moveTo>
                      <a:pt x="59983" y="134017"/>
                    </a:moveTo>
                    <a:cubicBezTo>
                      <a:pt x="58820" y="125132"/>
                      <a:pt x="64376" y="114856"/>
                      <a:pt x="72412" y="103962"/>
                    </a:cubicBezTo>
                    <a:cubicBezTo>
                      <a:pt x="58872" y="68989"/>
                      <a:pt x="43781" y="34428"/>
                      <a:pt x="28483" y="-108"/>
                    </a:cubicBezTo>
                    <a:cubicBezTo>
                      <a:pt x="18121" y="7335"/>
                      <a:pt x="8612" y="18435"/>
                      <a:pt x="-45" y="33501"/>
                    </a:cubicBezTo>
                    <a:cubicBezTo>
                      <a:pt x="6700" y="43184"/>
                      <a:pt x="8224" y="54104"/>
                      <a:pt x="15046" y="63838"/>
                    </a:cubicBezTo>
                    <a:cubicBezTo>
                      <a:pt x="19749" y="59718"/>
                      <a:pt x="22385" y="45811"/>
                      <a:pt x="28509" y="48309"/>
                    </a:cubicBezTo>
                    <a:cubicBezTo>
                      <a:pt x="24323" y="54799"/>
                      <a:pt x="20111" y="61366"/>
                      <a:pt x="15925" y="67856"/>
                    </a:cubicBezTo>
                    <a:cubicBezTo>
                      <a:pt x="49828" y="141897"/>
                      <a:pt x="77425" y="217303"/>
                      <a:pt x="115411" y="290366"/>
                    </a:cubicBezTo>
                    <a:cubicBezTo>
                      <a:pt x="122698" y="281893"/>
                      <a:pt x="131819" y="281687"/>
                      <a:pt x="138512" y="270613"/>
                    </a:cubicBezTo>
                    <a:cubicBezTo>
                      <a:pt x="120475" y="216994"/>
                      <a:pt x="99054" y="164122"/>
                      <a:pt x="74143" y="111997"/>
                    </a:cubicBezTo>
                    <a:cubicBezTo>
                      <a:pt x="66546" y="118745"/>
                      <a:pt x="70991" y="133579"/>
                      <a:pt x="59983" y="13401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79" name="Freeform 54">
                <a:extLst>
                  <a:ext uri="{FF2B5EF4-FFF2-40B4-BE49-F238E27FC236}">
                    <a16:creationId xmlns:a16="http://schemas.microsoft.com/office/drawing/2014/main" id="{23E8C676-BEB4-4ABB-92FE-2D8B99F84A38}"/>
                  </a:ext>
                </a:extLst>
              </p:cNvPr>
              <p:cNvSpPr/>
              <p:nvPr/>
            </p:nvSpPr>
            <p:spPr>
              <a:xfrm rot="-1917689">
                <a:off x="5637861" y="1895610"/>
                <a:ext cx="163883" cy="281205"/>
              </a:xfrm>
              <a:custGeom>
                <a:avLst/>
                <a:gdLst>
                  <a:gd name="connsiteX0" fmla="*/ 33578 w 163883"/>
                  <a:gd name="connsiteY0" fmla="*/ 171283 h 281205"/>
                  <a:gd name="connsiteX1" fmla="*/ 59005 w 163883"/>
                  <a:gd name="connsiteY1" fmla="*/ 228971 h 281205"/>
                  <a:gd name="connsiteX2" fmla="*/ 59884 w 163883"/>
                  <a:gd name="connsiteY2" fmla="*/ 233014 h 281205"/>
                  <a:gd name="connsiteX3" fmla="*/ 32958 w 163883"/>
                  <a:gd name="connsiteY3" fmla="*/ 177747 h 281205"/>
                  <a:gd name="connsiteX4" fmla="*/ 33578 w 163883"/>
                  <a:gd name="connsiteY4" fmla="*/ 171283 h 281205"/>
                  <a:gd name="connsiteX5" fmla="*/ 114536 w 163883"/>
                  <a:gd name="connsiteY5" fmla="*/ 212617 h 281205"/>
                  <a:gd name="connsiteX6" fmla="*/ 99316 w 163883"/>
                  <a:gd name="connsiteY6" fmla="*/ 220189 h 281205"/>
                  <a:gd name="connsiteX7" fmla="*/ 114536 w 163883"/>
                  <a:gd name="connsiteY7" fmla="*/ 212617 h 281205"/>
                  <a:gd name="connsiteX8" fmla="*/ 163840 w 163883"/>
                  <a:gd name="connsiteY8" fmla="*/ 254518 h 281205"/>
                  <a:gd name="connsiteX9" fmla="*/ 57325 w 163883"/>
                  <a:gd name="connsiteY9" fmla="*/ -107 h 281205"/>
                  <a:gd name="connsiteX10" fmla="*/ 14792 w 163883"/>
                  <a:gd name="connsiteY10" fmla="*/ 249058 h 281205"/>
                  <a:gd name="connsiteX11" fmla="*/ 163840 w 163883"/>
                  <a:gd name="connsiteY11" fmla="*/ 254518 h 2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883" h="281205">
                    <a:moveTo>
                      <a:pt x="33578" y="171283"/>
                    </a:moveTo>
                    <a:cubicBezTo>
                      <a:pt x="39030" y="191216"/>
                      <a:pt x="42932" y="211433"/>
                      <a:pt x="59005" y="228971"/>
                    </a:cubicBezTo>
                    <a:cubicBezTo>
                      <a:pt x="63760" y="231057"/>
                      <a:pt x="62494" y="234508"/>
                      <a:pt x="59884" y="233014"/>
                    </a:cubicBezTo>
                    <a:cubicBezTo>
                      <a:pt x="40994" y="216712"/>
                      <a:pt x="34508" y="197809"/>
                      <a:pt x="32958" y="177747"/>
                    </a:cubicBezTo>
                    <a:cubicBezTo>
                      <a:pt x="30581" y="176202"/>
                      <a:pt x="32984" y="173601"/>
                      <a:pt x="33578" y="171283"/>
                    </a:cubicBezTo>
                    <a:close/>
                    <a:moveTo>
                      <a:pt x="114536" y="212617"/>
                    </a:moveTo>
                    <a:cubicBezTo>
                      <a:pt x="110738" y="221090"/>
                      <a:pt x="103735" y="214883"/>
                      <a:pt x="99316" y="220189"/>
                    </a:cubicBezTo>
                    <a:cubicBezTo>
                      <a:pt x="95569" y="214729"/>
                      <a:pt x="108877" y="207029"/>
                      <a:pt x="114536" y="212617"/>
                    </a:cubicBezTo>
                    <a:close/>
                    <a:moveTo>
                      <a:pt x="163840" y="254518"/>
                    </a:moveTo>
                    <a:cubicBezTo>
                      <a:pt x="133684" y="168450"/>
                      <a:pt x="91719" y="84983"/>
                      <a:pt x="57325" y="-107"/>
                    </a:cubicBezTo>
                    <a:cubicBezTo>
                      <a:pt x="2259" y="52070"/>
                      <a:pt x="-15855" y="210660"/>
                      <a:pt x="14792" y="249058"/>
                    </a:cubicBezTo>
                    <a:cubicBezTo>
                      <a:pt x="56990" y="302059"/>
                      <a:pt x="120531" y="278675"/>
                      <a:pt x="163840" y="25451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0" name="Freeform 55">
                <a:extLst>
                  <a:ext uri="{FF2B5EF4-FFF2-40B4-BE49-F238E27FC236}">
                    <a16:creationId xmlns:a16="http://schemas.microsoft.com/office/drawing/2014/main" id="{8013F21C-05A9-46A4-A3A7-460135382C2D}"/>
                  </a:ext>
                </a:extLst>
              </p:cNvPr>
              <p:cNvSpPr/>
              <p:nvPr/>
            </p:nvSpPr>
            <p:spPr>
              <a:xfrm rot="-1917689">
                <a:off x="5622252" y="2299690"/>
                <a:ext cx="34186" cy="45750"/>
              </a:xfrm>
              <a:custGeom>
                <a:avLst/>
                <a:gdLst>
                  <a:gd name="connsiteX0" fmla="*/ 34149 w 34186"/>
                  <a:gd name="connsiteY0" fmla="*/ 13146 h 45750"/>
                  <a:gd name="connsiteX1" fmla="*/ -38 w 34186"/>
                  <a:gd name="connsiteY1" fmla="*/ 1660 h 45750"/>
                  <a:gd name="connsiteX2" fmla="*/ 20169 w 34186"/>
                  <a:gd name="connsiteY2" fmla="*/ 45647 h 45750"/>
                  <a:gd name="connsiteX3" fmla="*/ 34149 w 34186"/>
                  <a:gd name="connsiteY3" fmla="*/ 13146 h 4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86" h="45750">
                    <a:moveTo>
                      <a:pt x="34149" y="13146"/>
                    </a:moveTo>
                    <a:cubicBezTo>
                      <a:pt x="22443" y="7789"/>
                      <a:pt x="9109" y="-4701"/>
                      <a:pt x="-38" y="1660"/>
                    </a:cubicBezTo>
                    <a:cubicBezTo>
                      <a:pt x="10169" y="15567"/>
                      <a:pt x="11125" y="31534"/>
                      <a:pt x="20169" y="45647"/>
                    </a:cubicBezTo>
                    <a:cubicBezTo>
                      <a:pt x="26836" y="34367"/>
                      <a:pt x="31668" y="23473"/>
                      <a:pt x="34149" y="1314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1" name="Freeform 56">
                <a:extLst>
                  <a:ext uri="{FF2B5EF4-FFF2-40B4-BE49-F238E27FC236}">
                    <a16:creationId xmlns:a16="http://schemas.microsoft.com/office/drawing/2014/main" id="{B50138E6-2760-4F0D-BADA-75CA8C9794AA}"/>
                  </a:ext>
                </a:extLst>
              </p:cNvPr>
              <p:cNvSpPr/>
              <p:nvPr/>
            </p:nvSpPr>
            <p:spPr>
              <a:xfrm rot="-1917689">
                <a:off x="5598406" y="2289163"/>
                <a:ext cx="41249" cy="96910"/>
              </a:xfrm>
              <a:custGeom>
                <a:avLst/>
                <a:gdLst>
                  <a:gd name="connsiteX0" fmla="*/ -38 w 41249"/>
                  <a:gd name="connsiteY0" fmla="*/ -103 h 96910"/>
                  <a:gd name="connsiteX1" fmla="*/ 38103 w 41249"/>
                  <a:gd name="connsiteY1" fmla="*/ 96807 h 96910"/>
                  <a:gd name="connsiteX2" fmla="*/ -38 w 41249"/>
                  <a:gd name="connsiteY2" fmla="*/ -103 h 9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249" h="96910">
                    <a:moveTo>
                      <a:pt x="-38" y="-103"/>
                    </a:moveTo>
                    <a:cubicBezTo>
                      <a:pt x="7404" y="33325"/>
                      <a:pt x="22934" y="65028"/>
                      <a:pt x="38103" y="96807"/>
                    </a:cubicBezTo>
                    <a:cubicBezTo>
                      <a:pt x="48103" y="59542"/>
                      <a:pt x="33606" y="27634"/>
                      <a:pt x="-38" y="-1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5393AF2A-4BD5-4240-A56F-F5D0FCC9A273}"/>
                  </a:ext>
                </a:extLst>
              </p:cNvPr>
              <p:cNvSpPr/>
              <p:nvPr/>
            </p:nvSpPr>
            <p:spPr>
              <a:xfrm rot="-1917689">
                <a:off x="5583680" y="2288598"/>
                <a:ext cx="58657" cy="140407"/>
              </a:xfrm>
              <a:custGeom>
                <a:avLst/>
                <a:gdLst>
                  <a:gd name="connsiteX0" fmla="*/ 50067 w 58657"/>
                  <a:gd name="connsiteY0" fmla="*/ 140305 h 140407"/>
                  <a:gd name="connsiteX1" fmla="*/ 58620 w 58657"/>
                  <a:gd name="connsiteY1" fmla="*/ 121608 h 140407"/>
                  <a:gd name="connsiteX2" fmla="*/ 8696 w 58657"/>
                  <a:gd name="connsiteY2" fmla="*/ -103 h 140407"/>
                  <a:gd name="connsiteX3" fmla="*/ -38 w 58657"/>
                  <a:gd name="connsiteY3" fmla="*/ 8087 h 140407"/>
                  <a:gd name="connsiteX4" fmla="*/ 50067 w 58657"/>
                  <a:gd name="connsiteY4" fmla="*/ 140305 h 14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7" h="140407">
                    <a:moveTo>
                      <a:pt x="50067" y="140305"/>
                    </a:moveTo>
                    <a:cubicBezTo>
                      <a:pt x="52987" y="134099"/>
                      <a:pt x="52134" y="128639"/>
                      <a:pt x="58620" y="121608"/>
                    </a:cubicBezTo>
                    <a:cubicBezTo>
                      <a:pt x="42082" y="81021"/>
                      <a:pt x="28749" y="39712"/>
                      <a:pt x="8696" y="-103"/>
                    </a:cubicBezTo>
                    <a:cubicBezTo>
                      <a:pt x="5802" y="2653"/>
                      <a:pt x="2236" y="2318"/>
                      <a:pt x="-38" y="8087"/>
                    </a:cubicBezTo>
                    <a:cubicBezTo>
                      <a:pt x="13193" y="52949"/>
                      <a:pt x="34692" y="95906"/>
                      <a:pt x="50067" y="1403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3" name="Freeform 58">
                <a:extLst>
                  <a:ext uri="{FF2B5EF4-FFF2-40B4-BE49-F238E27FC236}">
                    <a16:creationId xmlns:a16="http://schemas.microsoft.com/office/drawing/2014/main" id="{9B81D0B7-AB04-4333-89F7-E281151FD230}"/>
                  </a:ext>
                </a:extLst>
              </p:cNvPr>
              <p:cNvSpPr/>
              <p:nvPr/>
            </p:nvSpPr>
            <p:spPr>
              <a:xfrm rot="-1917689">
                <a:off x="5715833" y="2310043"/>
                <a:ext cx="70828" cy="68150"/>
              </a:xfrm>
              <a:custGeom>
                <a:avLst/>
                <a:gdLst>
                  <a:gd name="connsiteX0" fmla="*/ 35494 w 70828"/>
                  <a:gd name="connsiteY0" fmla="*/ -106 h 68150"/>
                  <a:gd name="connsiteX1" fmla="*/ -37 w 70828"/>
                  <a:gd name="connsiteY1" fmla="*/ 49702 h 68150"/>
                  <a:gd name="connsiteX2" fmla="*/ 58569 w 70828"/>
                  <a:gd name="connsiteY2" fmla="*/ 66441 h 68150"/>
                  <a:gd name="connsiteX3" fmla="*/ 70792 w 70828"/>
                  <a:gd name="connsiteY3" fmla="*/ 25931 h 68150"/>
                  <a:gd name="connsiteX4" fmla="*/ 35494 w 70828"/>
                  <a:gd name="connsiteY4" fmla="*/ -106 h 6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28" h="68150">
                    <a:moveTo>
                      <a:pt x="35494" y="-106"/>
                    </a:moveTo>
                    <a:cubicBezTo>
                      <a:pt x="23245" y="13389"/>
                      <a:pt x="4666" y="32292"/>
                      <a:pt x="-37" y="49702"/>
                    </a:cubicBezTo>
                    <a:cubicBezTo>
                      <a:pt x="12651" y="57428"/>
                      <a:pt x="42316" y="73086"/>
                      <a:pt x="58569" y="66441"/>
                    </a:cubicBezTo>
                    <a:cubicBezTo>
                      <a:pt x="63014" y="52818"/>
                      <a:pt x="68854" y="38937"/>
                      <a:pt x="70792" y="25931"/>
                    </a:cubicBezTo>
                    <a:cubicBezTo>
                      <a:pt x="65055" y="16634"/>
                      <a:pt x="49602" y="616"/>
                      <a:pt x="35494" y="-10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7BF9BE43-1750-4CB4-B6CE-570D7FF15ED4}"/>
                  </a:ext>
                </a:extLst>
              </p:cNvPr>
              <p:cNvSpPr/>
              <p:nvPr/>
            </p:nvSpPr>
            <p:spPr>
              <a:xfrm rot="-1917689">
                <a:off x="5556386" y="2306445"/>
                <a:ext cx="89847" cy="172863"/>
              </a:xfrm>
              <a:custGeom>
                <a:avLst/>
                <a:gdLst>
                  <a:gd name="connsiteX0" fmla="*/ 34718 w 89847"/>
                  <a:gd name="connsiteY0" fmla="*/ 47754 h 172863"/>
                  <a:gd name="connsiteX1" fmla="*/ 47897 w 89847"/>
                  <a:gd name="connsiteY1" fmla="*/ 59601 h 172863"/>
                  <a:gd name="connsiteX2" fmla="*/ 34718 w 89847"/>
                  <a:gd name="connsiteY2" fmla="*/ 47754 h 172863"/>
                  <a:gd name="connsiteX3" fmla="*/ -37 w 89847"/>
                  <a:gd name="connsiteY3" fmla="*/ 4771 h 172863"/>
                  <a:gd name="connsiteX4" fmla="*/ 78983 w 89847"/>
                  <a:gd name="connsiteY4" fmla="*/ 172761 h 172863"/>
                  <a:gd name="connsiteX5" fmla="*/ 89810 w 89847"/>
                  <a:gd name="connsiteY5" fmla="*/ 145153 h 172863"/>
                  <a:gd name="connsiteX6" fmla="*/ 30584 w 89847"/>
                  <a:gd name="connsiteY6" fmla="*/ 187 h 172863"/>
                  <a:gd name="connsiteX7" fmla="*/ -37 w 89847"/>
                  <a:gd name="connsiteY7" fmla="*/ 4771 h 17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847" h="172863">
                    <a:moveTo>
                      <a:pt x="34718" y="47754"/>
                    </a:moveTo>
                    <a:cubicBezTo>
                      <a:pt x="43272" y="45642"/>
                      <a:pt x="45882" y="54167"/>
                      <a:pt x="47897" y="59601"/>
                    </a:cubicBezTo>
                    <a:cubicBezTo>
                      <a:pt x="45339" y="63283"/>
                      <a:pt x="26140" y="53265"/>
                      <a:pt x="34718" y="47754"/>
                    </a:cubicBezTo>
                    <a:close/>
                    <a:moveTo>
                      <a:pt x="-37" y="4771"/>
                    </a:moveTo>
                    <a:cubicBezTo>
                      <a:pt x="28439" y="60296"/>
                      <a:pt x="52419" y="116799"/>
                      <a:pt x="78983" y="172761"/>
                    </a:cubicBezTo>
                    <a:cubicBezTo>
                      <a:pt x="86167" y="162820"/>
                      <a:pt x="85392" y="154554"/>
                      <a:pt x="89810" y="145153"/>
                    </a:cubicBezTo>
                    <a:cubicBezTo>
                      <a:pt x="68983" y="97072"/>
                      <a:pt x="55830" y="47342"/>
                      <a:pt x="30584" y="187"/>
                    </a:cubicBezTo>
                    <a:cubicBezTo>
                      <a:pt x="20868" y="4076"/>
                      <a:pt x="8284" y="-5350"/>
                      <a:pt x="-37" y="477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5" name="Freeform 60">
                <a:extLst>
                  <a:ext uri="{FF2B5EF4-FFF2-40B4-BE49-F238E27FC236}">
                    <a16:creationId xmlns:a16="http://schemas.microsoft.com/office/drawing/2014/main" id="{1F6974EF-410C-4299-A2CA-FE30F8F8C24F}"/>
                  </a:ext>
                </a:extLst>
              </p:cNvPr>
              <p:cNvSpPr/>
              <p:nvPr/>
            </p:nvSpPr>
            <p:spPr>
              <a:xfrm rot="-1917689">
                <a:off x="5751954" y="2396151"/>
                <a:ext cx="22043" cy="49781"/>
              </a:xfrm>
              <a:custGeom>
                <a:avLst/>
                <a:gdLst>
                  <a:gd name="connsiteX0" fmla="*/ 22008 w 22043"/>
                  <a:gd name="connsiteY0" fmla="*/ 20472 h 49781"/>
                  <a:gd name="connsiteX1" fmla="*/ 587 w 22043"/>
                  <a:gd name="connsiteY1" fmla="*/ -105 h 49781"/>
                  <a:gd name="connsiteX2" fmla="*/ 13610 w 22043"/>
                  <a:gd name="connsiteY2" fmla="*/ 49676 h 49781"/>
                  <a:gd name="connsiteX3" fmla="*/ 22008 w 22043"/>
                  <a:gd name="connsiteY3" fmla="*/ 20472 h 4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43" h="49781">
                    <a:moveTo>
                      <a:pt x="22008" y="20472"/>
                    </a:moveTo>
                    <a:cubicBezTo>
                      <a:pt x="13843" y="13801"/>
                      <a:pt x="13042" y="5586"/>
                      <a:pt x="587" y="-105"/>
                    </a:cubicBezTo>
                    <a:cubicBezTo>
                      <a:pt x="-2979" y="18231"/>
                      <a:pt x="9786" y="32936"/>
                      <a:pt x="13610" y="49676"/>
                    </a:cubicBezTo>
                    <a:cubicBezTo>
                      <a:pt x="20561" y="39040"/>
                      <a:pt x="16117" y="30876"/>
                      <a:pt x="22008" y="2047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6" name="Freeform 61">
                <a:extLst>
                  <a:ext uri="{FF2B5EF4-FFF2-40B4-BE49-F238E27FC236}">
                    <a16:creationId xmlns:a16="http://schemas.microsoft.com/office/drawing/2014/main" id="{B2387AF3-7A9B-47DE-B6B4-C20B2100BA00}"/>
                  </a:ext>
                </a:extLst>
              </p:cNvPr>
              <p:cNvSpPr/>
              <p:nvPr/>
            </p:nvSpPr>
            <p:spPr>
              <a:xfrm rot="-1917689">
                <a:off x="5751957" y="2410671"/>
                <a:ext cx="19656" cy="63353"/>
              </a:xfrm>
              <a:custGeom>
                <a:avLst/>
                <a:gdLst>
                  <a:gd name="connsiteX0" fmla="*/ 19523 w 19656"/>
                  <a:gd name="connsiteY0" fmla="*/ 63248 h 63353"/>
                  <a:gd name="connsiteX1" fmla="*/ 1357 w 19656"/>
                  <a:gd name="connsiteY1" fmla="*/ -105 h 63353"/>
                  <a:gd name="connsiteX2" fmla="*/ 19523 w 19656"/>
                  <a:gd name="connsiteY2" fmla="*/ 63248 h 6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656" h="63353">
                    <a:moveTo>
                      <a:pt x="19523" y="63248"/>
                    </a:moveTo>
                    <a:cubicBezTo>
                      <a:pt x="20738" y="40533"/>
                      <a:pt x="10402" y="20343"/>
                      <a:pt x="1357" y="-105"/>
                    </a:cubicBezTo>
                    <a:cubicBezTo>
                      <a:pt x="-4922" y="23665"/>
                      <a:pt x="11616" y="42568"/>
                      <a:pt x="19523" y="632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7" name="Freeform 62">
                <a:extLst>
                  <a:ext uri="{FF2B5EF4-FFF2-40B4-BE49-F238E27FC236}">
                    <a16:creationId xmlns:a16="http://schemas.microsoft.com/office/drawing/2014/main" id="{F822BD6F-E9B3-49AB-897A-9BFE2C100C72}"/>
                  </a:ext>
                </a:extLst>
              </p:cNvPr>
              <p:cNvSpPr/>
              <p:nvPr/>
            </p:nvSpPr>
            <p:spPr>
              <a:xfrm rot="-1917689">
                <a:off x="5746692" y="2429871"/>
                <a:ext cx="35126" cy="90909"/>
              </a:xfrm>
              <a:custGeom>
                <a:avLst/>
                <a:gdLst>
                  <a:gd name="connsiteX0" fmla="*/ 10974 w 35126"/>
                  <a:gd name="connsiteY0" fmla="*/ -105 h 90909"/>
                  <a:gd name="connsiteX1" fmla="*/ -34 w 35126"/>
                  <a:gd name="connsiteY1" fmla="*/ 17047 h 90909"/>
                  <a:gd name="connsiteX2" fmla="*/ 28830 w 35126"/>
                  <a:gd name="connsiteY2" fmla="*/ 90805 h 90909"/>
                  <a:gd name="connsiteX3" fmla="*/ 10974 w 35126"/>
                  <a:gd name="connsiteY3" fmla="*/ -105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26" h="90909">
                    <a:moveTo>
                      <a:pt x="10974" y="-105"/>
                    </a:moveTo>
                    <a:cubicBezTo>
                      <a:pt x="7330" y="5612"/>
                      <a:pt x="3661" y="11355"/>
                      <a:pt x="-34" y="17047"/>
                    </a:cubicBezTo>
                    <a:cubicBezTo>
                      <a:pt x="12421" y="41023"/>
                      <a:pt x="15987" y="66931"/>
                      <a:pt x="28830" y="90805"/>
                    </a:cubicBezTo>
                    <a:cubicBezTo>
                      <a:pt x="46970" y="55265"/>
                      <a:pt x="20922" y="29383"/>
                      <a:pt x="10974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89" name="Freeform 63">
                <a:extLst>
                  <a:ext uri="{FF2B5EF4-FFF2-40B4-BE49-F238E27FC236}">
                    <a16:creationId xmlns:a16="http://schemas.microsoft.com/office/drawing/2014/main" id="{BDCDF39F-F8D9-44B3-BC35-EB8B6262D929}"/>
                  </a:ext>
                </a:extLst>
              </p:cNvPr>
              <p:cNvSpPr/>
              <p:nvPr/>
            </p:nvSpPr>
            <p:spPr>
              <a:xfrm rot="-1917689">
                <a:off x="5743303" y="2458407"/>
                <a:ext cx="37823" cy="94051"/>
              </a:xfrm>
              <a:custGeom>
                <a:avLst/>
                <a:gdLst>
                  <a:gd name="connsiteX0" fmla="*/ 11905 w 37823"/>
                  <a:gd name="connsiteY0" fmla="*/ -105 h 94051"/>
                  <a:gd name="connsiteX1" fmla="*/ -34 w 37823"/>
                  <a:gd name="connsiteY1" fmla="*/ 13081 h 94051"/>
                  <a:gd name="connsiteX2" fmla="*/ 34644 w 37823"/>
                  <a:gd name="connsiteY2" fmla="*/ 93947 h 94051"/>
                  <a:gd name="connsiteX3" fmla="*/ 11905 w 37823"/>
                  <a:gd name="connsiteY3" fmla="*/ -105 h 9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23" h="94051">
                    <a:moveTo>
                      <a:pt x="11905" y="-105"/>
                    </a:moveTo>
                    <a:cubicBezTo>
                      <a:pt x="8804" y="8548"/>
                      <a:pt x="3610" y="7286"/>
                      <a:pt x="-34" y="13081"/>
                    </a:cubicBezTo>
                    <a:cubicBezTo>
                      <a:pt x="12473" y="39839"/>
                      <a:pt x="20923" y="67472"/>
                      <a:pt x="34644" y="93947"/>
                    </a:cubicBezTo>
                    <a:cubicBezTo>
                      <a:pt x="46944" y="58278"/>
                      <a:pt x="19734" y="31237"/>
                      <a:pt x="11905" y="-10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0" name="Freeform 64">
                <a:extLst>
                  <a:ext uri="{FF2B5EF4-FFF2-40B4-BE49-F238E27FC236}">
                    <a16:creationId xmlns:a16="http://schemas.microsoft.com/office/drawing/2014/main" id="{9A5F37D7-A973-4638-A181-48955B8897D7}"/>
                  </a:ext>
                </a:extLst>
              </p:cNvPr>
              <p:cNvSpPr/>
              <p:nvPr/>
            </p:nvSpPr>
            <p:spPr>
              <a:xfrm rot="-1917689">
                <a:off x="5747722" y="2484533"/>
                <a:ext cx="35820" cy="95313"/>
              </a:xfrm>
              <a:custGeom>
                <a:avLst/>
                <a:gdLst>
                  <a:gd name="connsiteX0" fmla="*/ 35653 w 35820"/>
                  <a:gd name="connsiteY0" fmla="*/ 95209 h 95313"/>
                  <a:gd name="connsiteX1" fmla="*/ -33 w 35820"/>
                  <a:gd name="connsiteY1" fmla="*/ -105 h 95313"/>
                  <a:gd name="connsiteX2" fmla="*/ 35653 w 35820"/>
                  <a:gd name="connsiteY2" fmla="*/ 95209 h 95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20" h="95313">
                    <a:moveTo>
                      <a:pt x="35653" y="95209"/>
                    </a:moveTo>
                    <a:cubicBezTo>
                      <a:pt x="37720" y="61703"/>
                      <a:pt x="15471" y="22584"/>
                      <a:pt x="-33" y="-105"/>
                    </a:cubicBezTo>
                    <a:cubicBezTo>
                      <a:pt x="2938" y="33581"/>
                      <a:pt x="24386" y="63326"/>
                      <a:pt x="35653" y="9520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1" name="Freeform 65">
                <a:extLst>
                  <a:ext uri="{FF2B5EF4-FFF2-40B4-BE49-F238E27FC236}">
                    <a16:creationId xmlns:a16="http://schemas.microsoft.com/office/drawing/2014/main" id="{22BD2E0D-A497-49F9-93F7-2567E38DC8B4}"/>
                  </a:ext>
                </a:extLst>
              </p:cNvPr>
              <p:cNvSpPr/>
              <p:nvPr/>
            </p:nvSpPr>
            <p:spPr>
              <a:xfrm rot="-1917689">
                <a:off x="5862367" y="2500713"/>
                <a:ext cx="61319" cy="150941"/>
              </a:xfrm>
              <a:custGeom>
                <a:avLst/>
                <a:gdLst>
                  <a:gd name="connsiteX0" fmla="*/ 51856 w 61319"/>
                  <a:gd name="connsiteY0" fmla="*/ 150834 h 150941"/>
                  <a:gd name="connsiteX1" fmla="*/ 61288 w 61319"/>
                  <a:gd name="connsiteY1" fmla="*/ 136181 h 150941"/>
                  <a:gd name="connsiteX2" fmla="*/ 10279 w 61319"/>
                  <a:gd name="connsiteY2" fmla="*/ -107 h 150941"/>
                  <a:gd name="connsiteX3" fmla="*/ -31 w 61319"/>
                  <a:gd name="connsiteY3" fmla="*/ 10581 h 150941"/>
                  <a:gd name="connsiteX4" fmla="*/ 39169 w 61319"/>
                  <a:gd name="connsiteY4" fmla="*/ 122042 h 150941"/>
                  <a:gd name="connsiteX5" fmla="*/ 51856 w 61319"/>
                  <a:gd name="connsiteY5" fmla="*/ 150834 h 150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319" h="150941">
                    <a:moveTo>
                      <a:pt x="51856" y="150834"/>
                    </a:moveTo>
                    <a:cubicBezTo>
                      <a:pt x="55009" y="145941"/>
                      <a:pt x="58135" y="141074"/>
                      <a:pt x="61288" y="136181"/>
                    </a:cubicBezTo>
                    <a:cubicBezTo>
                      <a:pt x="45241" y="91885"/>
                      <a:pt x="33380" y="35690"/>
                      <a:pt x="10279" y="-107"/>
                    </a:cubicBezTo>
                    <a:cubicBezTo>
                      <a:pt x="7462" y="6099"/>
                      <a:pt x="3870" y="9036"/>
                      <a:pt x="-31" y="10581"/>
                    </a:cubicBezTo>
                    <a:cubicBezTo>
                      <a:pt x="10021" y="45348"/>
                      <a:pt x="27850" y="87893"/>
                      <a:pt x="39169" y="122042"/>
                    </a:cubicBezTo>
                    <a:cubicBezTo>
                      <a:pt x="42786" y="132781"/>
                      <a:pt x="40538" y="150139"/>
                      <a:pt x="51856" y="15083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2" name="Freeform 66">
                <a:extLst>
                  <a:ext uri="{FF2B5EF4-FFF2-40B4-BE49-F238E27FC236}">
                    <a16:creationId xmlns:a16="http://schemas.microsoft.com/office/drawing/2014/main" id="{F6C72599-442C-4E98-B2AE-F04066DDC025}"/>
                  </a:ext>
                </a:extLst>
              </p:cNvPr>
              <p:cNvSpPr/>
              <p:nvPr/>
            </p:nvSpPr>
            <p:spPr>
              <a:xfrm rot="-1917689">
                <a:off x="5861367" y="2525953"/>
                <a:ext cx="55246" cy="155628"/>
              </a:xfrm>
              <a:custGeom>
                <a:avLst/>
                <a:gdLst>
                  <a:gd name="connsiteX0" fmla="*/ 6274 w 55246"/>
                  <a:gd name="connsiteY0" fmla="*/ -107 h 155628"/>
                  <a:gd name="connsiteX1" fmla="*/ -31 w 55246"/>
                  <a:gd name="connsiteY1" fmla="*/ 9705 h 155628"/>
                  <a:gd name="connsiteX2" fmla="*/ 55216 w 55246"/>
                  <a:gd name="connsiteY2" fmla="*/ 155521 h 155628"/>
                  <a:gd name="connsiteX3" fmla="*/ 6274 w 55246"/>
                  <a:gd name="connsiteY3" fmla="*/ -107 h 15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155628">
                    <a:moveTo>
                      <a:pt x="6274" y="-107"/>
                    </a:moveTo>
                    <a:cubicBezTo>
                      <a:pt x="4155" y="3138"/>
                      <a:pt x="2062" y="6409"/>
                      <a:pt x="-31" y="9705"/>
                    </a:cubicBezTo>
                    <a:cubicBezTo>
                      <a:pt x="21003" y="57710"/>
                      <a:pt x="36714" y="106899"/>
                      <a:pt x="55216" y="155521"/>
                    </a:cubicBezTo>
                    <a:cubicBezTo>
                      <a:pt x="47929" y="101645"/>
                      <a:pt x="25189" y="51168"/>
                      <a:pt x="6274" y="-10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3" name="Freeform 67">
                <a:extLst>
                  <a:ext uri="{FF2B5EF4-FFF2-40B4-BE49-F238E27FC236}">
                    <a16:creationId xmlns:a16="http://schemas.microsoft.com/office/drawing/2014/main" id="{6DA32101-37B7-4198-BAF2-5CBE91E829AB}"/>
                  </a:ext>
                </a:extLst>
              </p:cNvPr>
              <p:cNvSpPr/>
              <p:nvPr/>
            </p:nvSpPr>
            <p:spPr>
              <a:xfrm rot="-1917689">
                <a:off x="6008260" y="2610868"/>
                <a:ext cx="57402" cy="175200"/>
              </a:xfrm>
              <a:custGeom>
                <a:avLst/>
                <a:gdLst>
                  <a:gd name="connsiteX0" fmla="*/ 35348 w 57402"/>
                  <a:gd name="connsiteY0" fmla="*/ 62420 h 175200"/>
                  <a:gd name="connsiteX1" fmla="*/ 22427 w 57402"/>
                  <a:gd name="connsiteY1" fmla="*/ 61055 h 175200"/>
                  <a:gd name="connsiteX2" fmla="*/ 13280 w 57402"/>
                  <a:gd name="connsiteY2" fmla="*/ -109 h 175200"/>
                  <a:gd name="connsiteX3" fmla="*/ -28 w 57402"/>
                  <a:gd name="connsiteY3" fmla="*/ 25927 h 175200"/>
                  <a:gd name="connsiteX4" fmla="*/ 49586 w 57402"/>
                  <a:gd name="connsiteY4" fmla="*/ 175092 h 175200"/>
                  <a:gd name="connsiteX5" fmla="*/ 35348 w 57402"/>
                  <a:gd name="connsiteY5" fmla="*/ 62420 h 175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02" h="175200">
                    <a:moveTo>
                      <a:pt x="35348" y="62420"/>
                    </a:moveTo>
                    <a:cubicBezTo>
                      <a:pt x="29456" y="54308"/>
                      <a:pt x="28422" y="69142"/>
                      <a:pt x="22427" y="61055"/>
                    </a:cubicBezTo>
                    <a:cubicBezTo>
                      <a:pt x="29921" y="38392"/>
                      <a:pt x="19404" y="19644"/>
                      <a:pt x="13280" y="-109"/>
                    </a:cubicBezTo>
                    <a:cubicBezTo>
                      <a:pt x="4313" y="9548"/>
                      <a:pt x="7052" y="16630"/>
                      <a:pt x="-28" y="25927"/>
                    </a:cubicBezTo>
                    <a:cubicBezTo>
                      <a:pt x="19869" y="74910"/>
                      <a:pt x="31110" y="125799"/>
                      <a:pt x="49586" y="175092"/>
                    </a:cubicBezTo>
                    <a:cubicBezTo>
                      <a:pt x="73411" y="131311"/>
                      <a:pt x="34934" y="101128"/>
                      <a:pt x="35348" y="624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4" name="Freeform 68">
                <a:extLst>
                  <a:ext uri="{FF2B5EF4-FFF2-40B4-BE49-F238E27FC236}">
                    <a16:creationId xmlns:a16="http://schemas.microsoft.com/office/drawing/2014/main" id="{4CEBC383-1C95-4AA0-A02B-54C363F398B2}"/>
                  </a:ext>
                </a:extLst>
              </p:cNvPr>
              <p:cNvSpPr/>
              <p:nvPr/>
            </p:nvSpPr>
            <p:spPr>
              <a:xfrm rot="-1917689">
                <a:off x="5424791" y="2640998"/>
                <a:ext cx="138453" cy="219110"/>
              </a:xfrm>
              <a:custGeom>
                <a:avLst/>
                <a:gdLst>
                  <a:gd name="connsiteX0" fmla="*/ 71005 w 138453"/>
                  <a:gd name="connsiteY0" fmla="*/ 128875 h 219110"/>
                  <a:gd name="connsiteX1" fmla="*/ 92608 w 138453"/>
                  <a:gd name="connsiteY1" fmla="*/ 111543 h 219110"/>
                  <a:gd name="connsiteX2" fmla="*/ 71005 w 138453"/>
                  <a:gd name="connsiteY2" fmla="*/ 128875 h 219110"/>
                  <a:gd name="connsiteX3" fmla="*/ 138423 w 138453"/>
                  <a:gd name="connsiteY3" fmla="*/ 137348 h 219110"/>
                  <a:gd name="connsiteX4" fmla="*/ 63873 w 138453"/>
                  <a:gd name="connsiteY4" fmla="*/ -98 h 219110"/>
                  <a:gd name="connsiteX5" fmla="*/ -30 w 138453"/>
                  <a:gd name="connsiteY5" fmla="*/ 93851 h 219110"/>
                  <a:gd name="connsiteX6" fmla="*/ 21572 w 138453"/>
                  <a:gd name="connsiteY6" fmla="*/ 124858 h 219110"/>
                  <a:gd name="connsiteX7" fmla="*/ 44493 w 138453"/>
                  <a:gd name="connsiteY7" fmla="*/ 94598 h 219110"/>
                  <a:gd name="connsiteX8" fmla="*/ 24906 w 138453"/>
                  <a:gd name="connsiteY8" fmla="*/ 130472 h 219110"/>
                  <a:gd name="connsiteX9" fmla="*/ 82349 w 138453"/>
                  <a:gd name="connsiteY9" fmla="*/ 219013 h 219110"/>
                  <a:gd name="connsiteX10" fmla="*/ 138423 w 138453"/>
                  <a:gd name="connsiteY10" fmla="*/ 137348 h 219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8453" h="219110">
                    <a:moveTo>
                      <a:pt x="71005" y="128875"/>
                    </a:moveTo>
                    <a:cubicBezTo>
                      <a:pt x="77414" y="119398"/>
                      <a:pt x="85166" y="116308"/>
                      <a:pt x="92608" y="111543"/>
                    </a:cubicBezTo>
                    <a:cubicBezTo>
                      <a:pt x="93125" y="114557"/>
                      <a:pt x="80024" y="137297"/>
                      <a:pt x="71005" y="128875"/>
                    </a:cubicBezTo>
                    <a:close/>
                    <a:moveTo>
                      <a:pt x="138423" y="137348"/>
                    </a:moveTo>
                    <a:cubicBezTo>
                      <a:pt x="112764" y="91687"/>
                      <a:pt x="94029" y="44533"/>
                      <a:pt x="63873" y="-98"/>
                    </a:cubicBezTo>
                    <a:cubicBezTo>
                      <a:pt x="41651" y="27046"/>
                      <a:pt x="21004" y="61221"/>
                      <a:pt x="-30" y="93851"/>
                    </a:cubicBezTo>
                    <a:cubicBezTo>
                      <a:pt x="6998" y="104255"/>
                      <a:pt x="13097" y="114788"/>
                      <a:pt x="21572" y="124858"/>
                    </a:cubicBezTo>
                    <a:cubicBezTo>
                      <a:pt x="29480" y="116050"/>
                      <a:pt x="35139" y="96761"/>
                      <a:pt x="44493" y="94598"/>
                    </a:cubicBezTo>
                    <a:cubicBezTo>
                      <a:pt x="35733" y="107088"/>
                      <a:pt x="28834" y="119115"/>
                      <a:pt x="24906" y="130472"/>
                    </a:cubicBezTo>
                    <a:cubicBezTo>
                      <a:pt x="43433" y="160114"/>
                      <a:pt x="58860" y="190452"/>
                      <a:pt x="82349" y="219013"/>
                    </a:cubicBezTo>
                    <a:cubicBezTo>
                      <a:pt x="100877" y="191096"/>
                      <a:pt x="118578" y="159445"/>
                      <a:pt x="138423" y="13734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5" name="Freeform 69">
                <a:extLst>
                  <a:ext uri="{FF2B5EF4-FFF2-40B4-BE49-F238E27FC236}">
                    <a16:creationId xmlns:a16="http://schemas.microsoft.com/office/drawing/2014/main" id="{F8A1ADC7-7E8A-4137-BD1B-D17E7A6964E5}"/>
                  </a:ext>
                </a:extLst>
              </p:cNvPr>
              <p:cNvSpPr/>
              <p:nvPr/>
            </p:nvSpPr>
            <p:spPr>
              <a:xfrm rot="-1917689">
                <a:off x="5981341" y="2688688"/>
                <a:ext cx="49573" cy="111667"/>
              </a:xfrm>
              <a:custGeom>
                <a:avLst/>
                <a:gdLst>
                  <a:gd name="connsiteX0" fmla="*/ 49547 w 49573"/>
                  <a:gd name="connsiteY0" fmla="*/ 42308 h 111667"/>
                  <a:gd name="connsiteX1" fmla="*/ 31794 w 49573"/>
                  <a:gd name="connsiteY1" fmla="*/ -108 h 111667"/>
                  <a:gd name="connsiteX2" fmla="*/ 11949 w 49573"/>
                  <a:gd name="connsiteY2" fmla="*/ 111559 h 111667"/>
                  <a:gd name="connsiteX3" fmla="*/ 49547 w 49573"/>
                  <a:gd name="connsiteY3" fmla="*/ 42308 h 111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73" h="111667">
                    <a:moveTo>
                      <a:pt x="49547" y="42308"/>
                    </a:moveTo>
                    <a:cubicBezTo>
                      <a:pt x="42260" y="28478"/>
                      <a:pt x="42828" y="12897"/>
                      <a:pt x="31794" y="-108"/>
                    </a:cubicBezTo>
                    <a:cubicBezTo>
                      <a:pt x="13344" y="39732"/>
                      <a:pt x="-17019" y="82045"/>
                      <a:pt x="11949" y="111559"/>
                    </a:cubicBezTo>
                    <a:cubicBezTo>
                      <a:pt x="24765" y="88381"/>
                      <a:pt x="31975" y="66490"/>
                      <a:pt x="49547" y="423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6" name="Freeform 70">
                <a:extLst>
                  <a:ext uri="{FF2B5EF4-FFF2-40B4-BE49-F238E27FC236}">
                    <a16:creationId xmlns:a16="http://schemas.microsoft.com/office/drawing/2014/main" id="{7699A4B0-49EC-4F91-9346-8DE5C9BEC314}"/>
                  </a:ext>
                </a:extLst>
              </p:cNvPr>
              <p:cNvSpPr/>
              <p:nvPr/>
            </p:nvSpPr>
            <p:spPr>
              <a:xfrm rot="-1917689">
                <a:off x="5652202" y="2687059"/>
                <a:ext cx="234605" cy="458927"/>
              </a:xfrm>
              <a:custGeom>
                <a:avLst/>
                <a:gdLst>
                  <a:gd name="connsiteX0" fmla="*/ 234581 w 234605"/>
                  <a:gd name="connsiteY0" fmla="*/ 392020 h 458927"/>
                  <a:gd name="connsiteX1" fmla="*/ 53542 w 234605"/>
                  <a:gd name="connsiteY1" fmla="*/ -103 h 458927"/>
                  <a:gd name="connsiteX2" fmla="*/ -25 w 234605"/>
                  <a:gd name="connsiteY2" fmla="*/ 83133 h 458927"/>
                  <a:gd name="connsiteX3" fmla="*/ 198533 w 234605"/>
                  <a:gd name="connsiteY3" fmla="*/ 458824 h 458927"/>
                  <a:gd name="connsiteX4" fmla="*/ 234581 w 234605"/>
                  <a:gd name="connsiteY4" fmla="*/ 392020 h 45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605" h="458927">
                    <a:moveTo>
                      <a:pt x="234581" y="392020"/>
                    </a:moveTo>
                    <a:cubicBezTo>
                      <a:pt x="180367" y="259930"/>
                      <a:pt x="121270" y="129000"/>
                      <a:pt x="53542" y="-103"/>
                    </a:cubicBezTo>
                    <a:cubicBezTo>
                      <a:pt x="35660" y="27659"/>
                      <a:pt x="17831" y="55396"/>
                      <a:pt x="-25" y="83133"/>
                    </a:cubicBezTo>
                    <a:cubicBezTo>
                      <a:pt x="73724" y="206775"/>
                      <a:pt x="133338" y="333379"/>
                      <a:pt x="198533" y="458824"/>
                    </a:cubicBezTo>
                    <a:cubicBezTo>
                      <a:pt x="208895" y="436882"/>
                      <a:pt x="219748" y="414863"/>
                      <a:pt x="234581" y="39202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7" name="Freeform 71">
                <a:extLst>
                  <a:ext uri="{FF2B5EF4-FFF2-40B4-BE49-F238E27FC236}">
                    <a16:creationId xmlns:a16="http://schemas.microsoft.com/office/drawing/2014/main" id="{50672588-09CE-4AA8-9425-087E7A728B7F}"/>
                  </a:ext>
                </a:extLst>
              </p:cNvPr>
              <p:cNvSpPr/>
              <p:nvPr/>
            </p:nvSpPr>
            <p:spPr>
              <a:xfrm rot="-1917689">
                <a:off x="5423845" y="2777213"/>
                <a:ext cx="40440" cy="60468"/>
              </a:xfrm>
              <a:custGeom>
                <a:avLst/>
                <a:gdLst>
                  <a:gd name="connsiteX0" fmla="*/ 40411 w 40440"/>
                  <a:gd name="connsiteY0" fmla="*/ 30988 h 60468"/>
                  <a:gd name="connsiteX1" fmla="*/ 18860 w 40440"/>
                  <a:gd name="connsiteY1" fmla="*/ -97 h 60468"/>
                  <a:gd name="connsiteX2" fmla="*/ -29 w 40440"/>
                  <a:gd name="connsiteY2" fmla="*/ 29262 h 60468"/>
                  <a:gd name="connsiteX3" fmla="*/ 21547 w 40440"/>
                  <a:gd name="connsiteY3" fmla="*/ 60372 h 60468"/>
                  <a:gd name="connsiteX4" fmla="*/ 40411 w 40440"/>
                  <a:gd name="connsiteY4" fmla="*/ 30988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40" h="60468">
                    <a:moveTo>
                      <a:pt x="40411" y="30988"/>
                    </a:moveTo>
                    <a:cubicBezTo>
                      <a:pt x="29971" y="21356"/>
                      <a:pt x="29351" y="9561"/>
                      <a:pt x="18860" y="-97"/>
                    </a:cubicBezTo>
                    <a:cubicBezTo>
                      <a:pt x="12555" y="9741"/>
                      <a:pt x="6276" y="19502"/>
                      <a:pt x="-29" y="29262"/>
                    </a:cubicBezTo>
                    <a:cubicBezTo>
                      <a:pt x="6973" y="39667"/>
                      <a:pt x="13072" y="50277"/>
                      <a:pt x="21547" y="60372"/>
                    </a:cubicBezTo>
                    <a:cubicBezTo>
                      <a:pt x="27827" y="50560"/>
                      <a:pt x="34132" y="40774"/>
                      <a:pt x="40411" y="3098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8" name="Freeform 72">
                <a:extLst>
                  <a:ext uri="{FF2B5EF4-FFF2-40B4-BE49-F238E27FC236}">
                    <a16:creationId xmlns:a16="http://schemas.microsoft.com/office/drawing/2014/main" id="{2813E3DE-FB89-4247-8087-FAA6D9C629F0}"/>
                  </a:ext>
                </a:extLst>
              </p:cNvPr>
              <p:cNvSpPr/>
              <p:nvPr/>
            </p:nvSpPr>
            <p:spPr>
              <a:xfrm rot="-1917689">
                <a:off x="5477106" y="2781773"/>
                <a:ext cx="74782" cy="117899"/>
              </a:xfrm>
              <a:custGeom>
                <a:avLst/>
                <a:gdLst>
                  <a:gd name="connsiteX0" fmla="*/ 74754 w 74782"/>
                  <a:gd name="connsiteY0" fmla="*/ 90863 h 117899"/>
                  <a:gd name="connsiteX1" fmla="*/ 18861 w 74782"/>
                  <a:gd name="connsiteY1" fmla="*/ -98 h 117899"/>
                  <a:gd name="connsiteX2" fmla="*/ -28 w 74782"/>
                  <a:gd name="connsiteY2" fmla="*/ 29261 h 117899"/>
                  <a:gd name="connsiteX3" fmla="*/ 57415 w 74782"/>
                  <a:gd name="connsiteY3" fmla="*/ 117802 h 117899"/>
                  <a:gd name="connsiteX4" fmla="*/ 74754 w 74782"/>
                  <a:gd name="connsiteY4" fmla="*/ 90863 h 11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782" h="117899">
                    <a:moveTo>
                      <a:pt x="74754" y="90863"/>
                    </a:moveTo>
                    <a:cubicBezTo>
                      <a:pt x="57622" y="60243"/>
                      <a:pt x="36407" y="30446"/>
                      <a:pt x="18861" y="-98"/>
                    </a:cubicBezTo>
                    <a:cubicBezTo>
                      <a:pt x="12582" y="9689"/>
                      <a:pt x="6277" y="19501"/>
                      <a:pt x="-28" y="29261"/>
                    </a:cubicBezTo>
                    <a:cubicBezTo>
                      <a:pt x="20593" y="58440"/>
                      <a:pt x="34340" y="89164"/>
                      <a:pt x="57415" y="117802"/>
                    </a:cubicBezTo>
                    <a:cubicBezTo>
                      <a:pt x="63178" y="108839"/>
                      <a:pt x="68940" y="99851"/>
                      <a:pt x="74754" y="908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99" name="Freeform 73">
                <a:extLst>
                  <a:ext uri="{FF2B5EF4-FFF2-40B4-BE49-F238E27FC236}">
                    <a16:creationId xmlns:a16="http://schemas.microsoft.com/office/drawing/2014/main" id="{33D503F8-6B43-43E4-9088-4EDEFA022AAA}"/>
                  </a:ext>
                </a:extLst>
              </p:cNvPr>
              <p:cNvSpPr/>
              <p:nvPr/>
            </p:nvSpPr>
            <p:spPr>
              <a:xfrm rot="-1917689">
                <a:off x="5437816" y="2932768"/>
                <a:ext cx="98633" cy="162993"/>
              </a:xfrm>
              <a:custGeom>
                <a:avLst/>
                <a:gdLst>
                  <a:gd name="connsiteX0" fmla="*/ 26720 w 98633"/>
                  <a:gd name="connsiteY0" fmla="*/ -96 h 162993"/>
                  <a:gd name="connsiteX1" fmla="*/ -25 w 98633"/>
                  <a:gd name="connsiteY1" fmla="*/ 41521 h 162993"/>
                  <a:gd name="connsiteX2" fmla="*/ 70933 w 98633"/>
                  <a:gd name="connsiteY2" fmla="*/ 162897 h 162993"/>
                  <a:gd name="connsiteX3" fmla="*/ 98608 w 98633"/>
                  <a:gd name="connsiteY3" fmla="*/ 125272 h 162993"/>
                  <a:gd name="connsiteX4" fmla="*/ 26720 w 98633"/>
                  <a:gd name="connsiteY4" fmla="*/ -96 h 16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633" h="162993">
                    <a:moveTo>
                      <a:pt x="26720" y="-96"/>
                    </a:moveTo>
                    <a:cubicBezTo>
                      <a:pt x="17831" y="13759"/>
                      <a:pt x="8890" y="27640"/>
                      <a:pt x="-25" y="41521"/>
                    </a:cubicBezTo>
                    <a:cubicBezTo>
                      <a:pt x="22508" y="82212"/>
                      <a:pt x="45299" y="122825"/>
                      <a:pt x="70933" y="162897"/>
                    </a:cubicBezTo>
                    <a:cubicBezTo>
                      <a:pt x="79305" y="146209"/>
                      <a:pt x="90262" y="141934"/>
                      <a:pt x="98608" y="125272"/>
                    </a:cubicBezTo>
                    <a:cubicBezTo>
                      <a:pt x="73130" y="83757"/>
                      <a:pt x="53232" y="41109"/>
                      <a:pt x="26720" y="-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0" name="Freeform 74">
                <a:extLst>
                  <a:ext uri="{FF2B5EF4-FFF2-40B4-BE49-F238E27FC236}">
                    <a16:creationId xmlns:a16="http://schemas.microsoft.com/office/drawing/2014/main" id="{197AC4C9-AB4E-4B03-A743-EE790AEFBD6F}"/>
                  </a:ext>
                </a:extLst>
              </p:cNvPr>
              <p:cNvSpPr/>
              <p:nvPr/>
            </p:nvSpPr>
            <p:spPr>
              <a:xfrm rot="-1917689">
                <a:off x="5363617" y="3012543"/>
                <a:ext cx="220677" cy="318982"/>
              </a:xfrm>
              <a:custGeom>
                <a:avLst/>
                <a:gdLst>
                  <a:gd name="connsiteX0" fmla="*/ 147605 w 220677"/>
                  <a:gd name="connsiteY0" fmla="*/ 70186 h 318982"/>
                  <a:gd name="connsiteX1" fmla="*/ 141791 w 220677"/>
                  <a:gd name="connsiteY1" fmla="*/ 63001 h 318982"/>
                  <a:gd name="connsiteX2" fmla="*/ 151274 w 220677"/>
                  <a:gd name="connsiteY2" fmla="*/ 48322 h 318982"/>
                  <a:gd name="connsiteX3" fmla="*/ 160422 w 220677"/>
                  <a:gd name="connsiteY3" fmla="*/ 61095 h 318982"/>
                  <a:gd name="connsiteX4" fmla="*/ 147605 w 220677"/>
                  <a:gd name="connsiteY4" fmla="*/ 70186 h 318982"/>
                  <a:gd name="connsiteX5" fmla="*/ 164091 w 220677"/>
                  <a:gd name="connsiteY5" fmla="*/ 87596 h 318982"/>
                  <a:gd name="connsiteX6" fmla="*/ 200862 w 220677"/>
                  <a:gd name="connsiteY6" fmla="*/ 149069 h 318982"/>
                  <a:gd name="connsiteX7" fmla="*/ 171275 w 220677"/>
                  <a:gd name="connsiteY7" fmla="*/ 81853 h 318982"/>
                  <a:gd name="connsiteX8" fmla="*/ 209622 w 220677"/>
                  <a:gd name="connsiteY8" fmla="*/ 140880 h 318982"/>
                  <a:gd name="connsiteX9" fmla="*/ 220656 w 220677"/>
                  <a:gd name="connsiteY9" fmla="*/ 123754 h 318982"/>
                  <a:gd name="connsiteX10" fmla="*/ 151274 w 220677"/>
                  <a:gd name="connsiteY10" fmla="*/ -95 h 318982"/>
                  <a:gd name="connsiteX11" fmla="*/ 142153 w 220677"/>
                  <a:gd name="connsiteY11" fmla="*/ 35625 h 318982"/>
                  <a:gd name="connsiteX12" fmla="*/ 126028 w 220677"/>
                  <a:gd name="connsiteY12" fmla="*/ 39102 h 318982"/>
                  <a:gd name="connsiteX13" fmla="*/ -22 w 220677"/>
                  <a:gd name="connsiteY13" fmla="*/ 186541 h 318982"/>
                  <a:gd name="connsiteX14" fmla="*/ 31194 w 220677"/>
                  <a:gd name="connsiteY14" fmla="*/ 213376 h 318982"/>
                  <a:gd name="connsiteX15" fmla="*/ 88146 w 220677"/>
                  <a:gd name="connsiteY15" fmla="*/ 318888 h 318982"/>
                  <a:gd name="connsiteX16" fmla="*/ 112074 w 220677"/>
                  <a:gd name="connsiteY16" fmla="*/ 254736 h 318982"/>
                  <a:gd name="connsiteX17" fmla="*/ 190526 w 220677"/>
                  <a:gd name="connsiteY17" fmla="*/ 159757 h 318982"/>
                  <a:gd name="connsiteX18" fmla="*/ 164091 w 220677"/>
                  <a:gd name="connsiteY18" fmla="*/ 87596 h 318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20677" h="318982">
                    <a:moveTo>
                      <a:pt x="147605" y="70186"/>
                    </a:moveTo>
                    <a:cubicBezTo>
                      <a:pt x="146494" y="67611"/>
                      <a:pt x="145254" y="65062"/>
                      <a:pt x="141791" y="63001"/>
                    </a:cubicBezTo>
                    <a:cubicBezTo>
                      <a:pt x="144969" y="58134"/>
                      <a:pt x="148096" y="53215"/>
                      <a:pt x="151274" y="48322"/>
                    </a:cubicBezTo>
                    <a:cubicBezTo>
                      <a:pt x="157683" y="51850"/>
                      <a:pt x="156417" y="57026"/>
                      <a:pt x="160422" y="61095"/>
                    </a:cubicBezTo>
                    <a:cubicBezTo>
                      <a:pt x="155822" y="62692"/>
                      <a:pt x="152205" y="68564"/>
                      <a:pt x="147605" y="70186"/>
                    </a:cubicBezTo>
                    <a:close/>
                    <a:moveTo>
                      <a:pt x="164091" y="87596"/>
                    </a:moveTo>
                    <a:cubicBezTo>
                      <a:pt x="178950" y="104954"/>
                      <a:pt x="184764" y="146005"/>
                      <a:pt x="200862" y="149069"/>
                    </a:cubicBezTo>
                    <a:cubicBezTo>
                      <a:pt x="195384" y="127102"/>
                      <a:pt x="167864" y="98747"/>
                      <a:pt x="171275" y="81853"/>
                    </a:cubicBezTo>
                    <a:cubicBezTo>
                      <a:pt x="186650" y="99777"/>
                      <a:pt x="192077" y="130372"/>
                      <a:pt x="209622" y="140880"/>
                    </a:cubicBezTo>
                    <a:cubicBezTo>
                      <a:pt x="213292" y="135163"/>
                      <a:pt x="216961" y="129471"/>
                      <a:pt x="220656" y="123754"/>
                    </a:cubicBezTo>
                    <a:cubicBezTo>
                      <a:pt x="197193" y="82574"/>
                      <a:pt x="176185" y="40827"/>
                      <a:pt x="151274" y="-95"/>
                    </a:cubicBezTo>
                    <a:cubicBezTo>
                      <a:pt x="140912" y="13374"/>
                      <a:pt x="133083" y="26328"/>
                      <a:pt x="142153" y="35625"/>
                    </a:cubicBezTo>
                    <a:cubicBezTo>
                      <a:pt x="133625" y="42193"/>
                      <a:pt x="131377" y="32097"/>
                      <a:pt x="126028" y="39102"/>
                    </a:cubicBezTo>
                    <a:cubicBezTo>
                      <a:pt x="85381" y="94524"/>
                      <a:pt x="39902" y="127977"/>
                      <a:pt x="-22" y="186541"/>
                    </a:cubicBezTo>
                    <a:cubicBezTo>
                      <a:pt x="4449" y="196816"/>
                      <a:pt x="17291" y="205238"/>
                      <a:pt x="31194" y="213376"/>
                    </a:cubicBezTo>
                    <a:cubicBezTo>
                      <a:pt x="13984" y="255251"/>
                      <a:pt x="37654" y="298697"/>
                      <a:pt x="88146" y="318888"/>
                    </a:cubicBezTo>
                    <a:cubicBezTo>
                      <a:pt x="117966" y="311986"/>
                      <a:pt x="119284" y="272686"/>
                      <a:pt x="112074" y="254736"/>
                    </a:cubicBezTo>
                    <a:cubicBezTo>
                      <a:pt x="135357" y="229060"/>
                      <a:pt x="162954" y="191923"/>
                      <a:pt x="190526" y="159757"/>
                    </a:cubicBezTo>
                    <a:cubicBezTo>
                      <a:pt x="182076" y="135626"/>
                      <a:pt x="157760" y="114998"/>
                      <a:pt x="164091" y="8759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1" name="Freeform 75">
                <a:extLst>
                  <a:ext uri="{FF2B5EF4-FFF2-40B4-BE49-F238E27FC236}">
                    <a16:creationId xmlns:a16="http://schemas.microsoft.com/office/drawing/2014/main" id="{1CEE1D47-ECAC-439D-8908-7B915C7E545A}"/>
                  </a:ext>
                </a:extLst>
              </p:cNvPr>
              <p:cNvSpPr/>
              <p:nvPr/>
            </p:nvSpPr>
            <p:spPr>
              <a:xfrm rot="-1917689">
                <a:off x="5606714" y="3094781"/>
                <a:ext cx="66332" cy="106362"/>
              </a:xfrm>
              <a:custGeom>
                <a:avLst/>
                <a:gdLst>
                  <a:gd name="connsiteX0" fmla="*/ 66311 w 66332"/>
                  <a:gd name="connsiteY0" fmla="*/ 106263 h 106362"/>
                  <a:gd name="connsiteX1" fmla="*/ 13468 w 66332"/>
                  <a:gd name="connsiteY1" fmla="*/ -99 h 106362"/>
                  <a:gd name="connsiteX2" fmla="*/ -21 w 66332"/>
                  <a:gd name="connsiteY2" fmla="*/ 15457 h 106362"/>
                  <a:gd name="connsiteX3" fmla="*/ 66311 w 66332"/>
                  <a:gd name="connsiteY3" fmla="*/ 106263 h 10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332" h="106362">
                    <a:moveTo>
                      <a:pt x="66311" y="106263"/>
                    </a:moveTo>
                    <a:cubicBezTo>
                      <a:pt x="48171" y="70904"/>
                      <a:pt x="35122" y="34514"/>
                      <a:pt x="13468" y="-99"/>
                    </a:cubicBezTo>
                    <a:cubicBezTo>
                      <a:pt x="9617" y="8374"/>
                      <a:pt x="3493" y="5748"/>
                      <a:pt x="-21" y="15457"/>
                    </a:cubicBezTo>
                    <a:cubicBezTo>
                      <a:pt x="16956" y="45459"/>
                      <a:pt x="17654" y="90168"/>
                      <a:pt x="66311" y="10626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2" name="Freeform 76">
                <a:extLst>
                  <a:ext uri="{FF2B5EF4-FFF2-40B4-BE49-F238E27FC236}">
                    <a16:creationId xmlns:a16="http://schemas.microsoft.com/office/drawing/2014/main" id="{0F048B59-23C2-4E88-9CF7-D515881189B0}"/>
                  </a:ext>
                </a:extLst>
              </p:cNvPr>
              <p:cNvSpPr/>
              <p:nvPr/>
            </p:nvSpPr>
            <p:spPr>
              <a:xfrm rot="-1917689">
                <a:off x="5603413" y="3133769"/>
                <a:ext cx="28480" cy="52691"/>
              </a:xfrm>
              <a:custGeom>
                <a:avLst/>
                <a:gdLst>
                  <a:gd name="connsiteX0" fmla="*/ 34 w 28480"/>
                  <a:gd name="connsiteY0" fmla="*/ -98 h 52691"/>
                  <a:gd name="connsiteX1" fmla="*/ 28459 w 28480"/>
                  <a:gd name="connsiteY1" fmla="*/ 52594 h 52691"/>
                  <a:gd name="connsiteX2" fmla="*/ 34 w 28480"/>
                  <a:gd name="connsiteY2" fmla="*/ -98 h 52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480" h="52691">
                    <a:moveTo>
                      <a:pt x="34" y="-98"/>
                    </a:moveTo>
                    <a:cubicBezTo>
                      <a:pt x="-947" y="18342"/>
                      <a:pt x="11198" y="45074"/>
                      <a:pt x="28459" y="52594"/>
                    </a:cubicBezTo>
                    <a:cubicBezTo>
                      <a:pt x="19286" y="34952"/>
                      <a:pt x="15074" y="16204"/>
                      <a:pt x="34" y="-9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3" name="Freeform 77">
                <a:extLst>
                  <a:ext uri="{FF2B5EF4-FFF2-40B4-BE49-F238E27FC236}">
                    <a16:creationId xmlns:a16="http://schemas.microsoft.com/office/drawing/2014/main" id="{A4D0F0C5-D57F-4E6A-87C7-7CD5D78136B5}"/>
                  </a:ext>
                </a:extLst>
              </p:cNvPr>
              <p:cNvSpPr/>
              <p:nvPr/>
            </p:nvSpPr>
            <p:spPr>
              <a:xfrm rot="-1917689">
                <a:off x="5588774" y="3158973"/>
                <a:ext cx="16528" cy="18719"/>
              </a:xfrm>
              <a:custGeom>
                <a:avLst/>
                <a:gdLst>
                  <a:gd name="connsiteX0" fmla="*/ 16507 w 16528"/>
                  <a:gd name="connsiteY0" fmla="*/ 18239 h 18719"/>
                  <a:gd name="connsiteX1" fmla="*/ 4000 w 16528"/>
                  <a:gd name="connsiteY1" fmla="*/ -98 h 18719"/>
                  <a:gd name="connsiteX2" fmla="*/ 16507 w 16528"/>
                  <a:gd name="connsiteY2" fmla="*/ 18239 h 1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8" h="18719">
                    <a:moveTo>
                      <a:pt x="16507" y="18239"/>
                    </a:moveTo>
                    <a:cubicBezTo>
                      <a:pt x="8341" y="13011"/>
                      <a:pt x="13251" y="4925"/>
                      <a:pt x="4000" y="-98"/>
                    </a:cubicBezTo>
                    <a:cubicBezTo>
                      <a:pt x="-7705" y="8247"/>
                      <a:pt x="9143" y="20995"/>
                      <a:pt x="16507" y="1823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4" name="Freeform 78">
                <a:extLst>
                  <a:ext uri="{FF2B5EF4-FFF2-40B4-BE49-F238E27FC236}">
                    <a16:creationId xmlns:a16="http://schemas.microsoft.com/office/drawing/2014/main" id="{4D91AB29-E705-446A-905A-3B801D4F0A67}"/>
                  </a:ext>
                </a:extLst>
              </p:cNvPr>
              <p:cNvSpPr/>
              <p:nvPr/>
            </p:nvSpPr>
            <p:spPr>
              <a:xfrm rot="-1917689">
                <a:off x="5588974" y="3169080"/>
                <a:ext cx="58916" cy="54803"/>
              </a:xfrm>
              <a:custGeom>
                <a:avLst/>
                <a:gdLst>
                  <a:gd name="connsiteX0" fmla="*/ -20 w 58916"/>
                  <a:gd name="connsiteY0" fmla="*/ 17003 h 54803"/>
                  <a:gd name="connsiteX1" fmla="*/ 58896 w 58916"/>
                  <a:gd name="connsiteY1" fmla="*/ 54705 h 54803"/>
                  <a:gd name="connsiteX2" fmla="*/ 10988 w 58916"/>
                  <a:gd name="connsiteY2" fmla="*/ -98 h 54803"/>
                  <a:gd name="connsiteX3" fmla="*/ -20 w 58916"/>
                  <a:gd name="connsiteY3" fmla="*/ 17003 h 54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916" h="54803">
                    <a:moveTo>
                      <a:pt x="-20" y="17003"/>
                    </a:moveTo>
                    <a:cubicBezTo>
                      <a:pt x="23805" y="27278"/>
                      <a:pt x="37707" y="50868"/>
                      <a:pt x="58896" y="54705"/>
                    </a:cubicBezTo>
                    <a:cubicBezTo>
                      <a:pt x="50705" y="34772"/>
                      <a:pt x="31428" y="17182"/>
                      <a:pt x="10988" y="-98"/>
                    </a:cubicBezTo>
                    <a:cubicBezTo>
                      <a:pt x="7318" y="5619"/>
                      <a:pt x="3623" y="11311"/>
                      <a:pt x="-20" y="1700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5" name="Freeform 79">
                <a:extLst>
                  <a:ext uri="{FF2B5EF4-FFF2-40B4-BE49-F238E27FC236}">
                    <a16:creationId xmlns:a16="http://schemas.microsoft.com/office/drawing/2014/main" id="{E4B90CE9-E21E-4D64-BCFA-C545D8EFE0B8}"/>
                  </a:ext>
                </a:extLst>
              </p:cNvPr>
              <p:cNvSpPr/>
              <p:nvPr/>
            </p:nvSpPr>
            <p:spPr>
              <a:xfrm rot="-1917689">
                <a:off x="5676546" y="3175694"/>
                <a:ext cx="31877" cy="25378"/>
              </a:xfrm>
              <a:custGeom>
                <a:avLst/>
                <a:gdLst>
                  <a:gd name="connsiteX0" fmla="*/ 22100 w 31877"/>
                  <a:gd name="connsiteY0" fmla="*/ 15108 h 25378"/>
                  <a:gd name="connsiteX1" fmla="*/ 6466 w 31877"/>
                  <a:gd name="connsiteY1" fmla="*/ 1613 h 25378"/>
                  <a:gd name="connsiteX2" fmla="*/ -20 w 31877"/>
                  <a:gd name="connsiteY2" fmla="*/ 969 h 25378"/>
                  <a:gd name="connsiteX3" fmla="*/ 22100 w 31877"/>
                  <a:gd name="connsiteY3" fmla="*/ 15108 h 25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77" h="25378">
                    <a:moveTo>
                      <a:pt x="22100" y="15108"/>
                    </a:moveTo>
                    <a:cubicBezTo>
                      <a:pt x="15356" y="9159"/>
                      <a:pt x="24942" y="9365"/>
                      <a:pt x="6466" y="1613"/>
                    </a:cubicBezTo>
                    <a:cubicBezTo>
                      <a:pt x="5407" y="1175"/>
                      <a:pt x="84" y="-1580"/>
                      <a:pt x="-20" y="969"/>
                    </a:cubicBezTo>
                    <a:cubicBezTo>
                      <a:pt x="-200" y="6403"/>
                      <a:pt x="53264" y="42535"/>
                      <a:pt x="22100" y="1510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6" name="Freeform 80">
                <a:extLst>
                  <a:ext uri="{FF2B5EF4-FFF2-40B4-BE49-F238E27FC236}">
                    <a16:creationId xmlns:a16="http://schemas.microsoft.com/office/drawing/2014/main" id="{BEC4C53E-6BEB-4FE8-B39A-D0BEAABD8642}"/>
                  </a:ext>
                </a:extLst>
              </p:cNvPr>
              <p:cNvSpPr/>
              <p:nvPr/>
            </p:nvSpPr>
            <p:spPr>
              <a:xfrm rot="-1917689">
                <a:off x="5889555" y="3182606"/>
                <a:ext cx="68763" cy="47308"/>
              </a:xfrm>
              <a:custGeom>
                <a:avLst/>
                <a:gdLst>
                  <a:gd name="connsiteX0" fmla="*/ 68255 w 68763"/>
                  <a:gd name="connsiteY0" fmla="*/ 29383 h 47308"/>
                  <a:gd name="connsiteX1" fmla="*/ 527 w 68763"/>
                  <a:gd name="connsiteY1" fmla="*/ -104 h 47308"/>
                  <a:gd name="connsiteX2" fmla="*/ 63733 w 68763"/>
                  <a:gd name="connsiteY2" fmla="*/ 47205 h 47308"/>
                  <a:gd name="connsiteX3" fmla="*/ 68255 w 68763"/>
                  <a:gd name="connsiteY3" fmla="*/ 29383 h 4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763" h="47308">
                    <a:moveTo>
                      <a:pt x="68255" y="29383"/>
                    </a:moveTo>
                    <a:cubicBezTo>
                      <a:pt x="46291" y="22482"/>
                      <a:pt x="23965" y="13468"/>
                      <a:pt x="527" y="-104"/>
                    </a:cubicBezTo>
                    <a:cubicBezTo>
                      <a:pt x="-5700" y="25675"/>
                      <a:pt x="43009" y="39428"/>
                      <a:pt x="63733" y="47205"/>
                    </a:cubicBezTo>
                    <a:cubicBezTo>
                      <a:pt x="67506" y="40741"/>
                      <a:pt x="69806" y="34637"/>
                      <a:pt x="68255" y="2938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7" name="Freeform 81">
                <a:extLst>
                  <a:ext uri="{FF2B5EF4-FFF2-40B4-BE49-F238E27FC236}">
                    <a16:creationId xmlns:a16="http://schemas.microsoft.com/office/drawing/2014/main" id="{1635B4A5-5F7D-4AE6-B3C8-1E8C15011B84}"/>
                  </a:ext>
                </a:extLst>
              </p:cNvPr>
              <p:cNvSpPr/>
              <p:nvPr/>
            </p:nvSpPr>
            <p:spPr>
              <a:xfrm rot="-1917689">
                <a:off x="5823948" y="3192074"/>
                <a:ext cx="22164" cy="12543"/>
              </a:xfrm>
              <a:custGeom>
                <a:avLst/>
                <a:gdLst>
                  <a:gd name="connsiteX0" fmla="*/ 22146 w 22164"/>
                  <a:gd name="connsiteY0" fmla="*/ 12441 h 12543"/>
                  <a:gd name="connsiteX1" fmla="*/ 22146 w 22164"/>
                  <a:gd name="connsiteY1" fmla="*/ 12441 h 1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164" h="12543">
                    <a:moveTo>
                      <a:pt x="22146" y="12441"/>
                    </a:moveTo>
                    <a:cubicBezTo>
                      <a:pt x="-8811" y="-11381"/>
                      <a:pt x="-5969" y="4637"/>
                      <a:pt x="22146" y="12441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8" name="Freeform 82">
                <a:extLst>
                  <a:ext uri="{FF2B5EF4-FFF2-40B4-BE49-F238E27FC236}">
                    <a16:creationId xmlns:a16="http://schemas.microsoft.com/office/drawing/2014/main" id="{B97C78BE-3F6F-4189-BC0F-0536261FB1E0}"/>
                  </a:ext>
                </a:extLst>
              </p:cNvPr>
              <p:cNvSpPr/>
              <p:nvPr/>
            </p:nvSpPr>
            <p:spPr>
              <a:xfrm rot="-1917689">
                <a:off x="5675727" y="3196137"/>
                <a:ext cx="14798" cy="13377"/>
              </a:xfrm>
              <a:custGeom>
                <a:avLst/>
                <a:gdLst>
                  <a:gd name="connsiteX0" fmla="*/ 14779 w 14798"/>
                  <a:gd name="connsiteY0" fmla="*/ 13278 h 13377"/>
                  <a:gd name="connsiteX1" fmla="*/ 14779 w 14798"/>
                  <a:gd name="connsiteY1" fmla="*/ 13278 h 1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" h="13377">
                    <a:moveTo>
                      <a:pt x="14779" y="13278"/>
                    </a:moveTo>
                    <a:cubicBezTo>
                      <a:pt x="4365" y="-13969"/>
                      <a:pt x="-12535" y="7973"/>
                      <a:pt x="14779" y="13278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09" name="Freeform 83">
                <a:extLst>
                  <a:ext uri="{FF2B5EF4-FFF2-40B4-BE49-F238E27FC236}">
                    <a16:creationId xmlns:a16="http://schemas.microsoft.com/office/drawing/2014/main" id="{065FF126-BB37-4E0D-B1AA-69ADE880EE6F}"/>
                  </a:ext>
                </a:extLst>
              </p:cNvPr>
              <p:cNvSpPr/>
              <p:nvPr/>
            </p:nvSpPr>
            <p:spPr>
              <a:xfrm rot="-1917689">
                <a:off x="5700177" y="3191848"/>
                <a:ext cx="30440" cy="24698"/>
              </a:xfrm>
              <a:custGeom>
                <a:avLst/>
                <a:gdLst>
                  <a:gd name="connsiteX0" fmla="*/ 30421 w 30440"/>
                  <a:gd name="connsiteY0" fmla="*/ 22769 h 24698"/>
                  <a:gd name="connsiteX1" fmla="*/ -20 w 30440"/>
                  <a:gd name="connsiteY1" fmla="*/ -100 h 24698"/>
                  <a:gd name="connsiteX2" fmla="*/ 30421 w 30440"/>
                  <a:gd name="connsiteY2" fmla="*/ 22769 h 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40" h="24698">
                    <a:moveTo>
                      <a:pt x="30421" y="22769"/>
                    </a:moveTo>
                    <a:cubicBezTo>
                      <a:pt x="26570" y="15146"/>
                      <a:pt x="4012" y="570"/>
                      <a:pt x="-20" y="-100"/>
                    </a:cubicBezTo>
                    <a:cubicBezTo>
                      <a:pt x="4864" y="6647"/>
                      <a:pt x="17836" y="31474"/>
                      <a:pt x="30421" y="2276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0" name="Freeform 84">
                <a:extLst>
                  <a:ext uri="{FF2B5EF4-FFF2-40B4-BE49-F238E27FC236}">
                    <a16:creationId xmlns:a16="http://schemas.microsoft.com/office/drawing/2014/main" id="{4B63BAD8-E999-4ECF-9A74-AE420C165F1A}"/>
                  </a:ext>
                </a:extLst>
              </p:cNvPr>
              <p:cNvSpPr/>
              <p:nvPr/>
            </p:nvSpPr>
            <p:spPr>
              <a:xfrm rot="-1917689">
                <a:off x="5770119" y="3191559"/>
                <a:ext cx="47135" cy="29510"/>
              </a:xfrm>
              <a:custGeom>
                <a:avLst/>
                <a:gdLst>
                  <a:gd name="connsiteX0" fmla="*/ 47117 w 47135"/>
                  <a:gd name="connsiteY0" fmla="*/ 29152 h 29510"/>
                  <a:gd name="connsiteX1" fmla="*/ 2929 w 47135"/>
                  <a:gd name="connsiteY1" fmla="*/ 926 h 29510"/>
                  <a:gd name="connsiteX2" fmla="*/ 47117 w 47135"/>
                  <a:gd name="connsiteY2" fmla="*/ 29152 h 29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35" h="29510">
                    <a:moveTo>
                      <a:pt x="47117" y="29152"/>
                    </a:moveTo>
                    <a:cubicBezTo>
                      <a:pt x="34403" y="21142"/>
                      <a:pt x="4997" y="2085"/>
                      <a:pt x="2929" y="926"/>
                    </a:cubicBezTo>
                    <a:cubicBezTo>
                      <a:pt x="-11179" y="-6929"/>
                      <a:pt x="28951" y="32963"/>
                      <a:pt x="47117" y="291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1" name="Freeform 85">
                <a:extLst>
                  <a:ext uri="{FF2B5EF4-FFF2-40B4-BE49-F238E27FC236}">
                    <a16:creationId xmlns:a16="http://schemas.microsoft.com/office/drawing/2014/main" id="{B814F056-1FF9-4447-8C53-7092E206E73A}"/>
                  </a:ext>
                </a:extLst>
              </p:cNvPr>
              <p:cNvSpPr/>
              <p:nvPr/>
            </p:nvSpPr>
            <p:spPr>
              <a:xfrm rot="-1917689">
                <a:off x="5597240" y="3190566"/>
                <a:ext cx="68761" cy="43991"/>
              </a:xfrm>
              <a:custGeom>
                <a:avLst/>
                <a:gdLst>
                  <a:gd name="connsiteX0" fmla="*/ -20 w 68761"/>
                  <a:gd name="connsiteY0" fmla="*/ -67 h 43991"/>
                  <a:gd name="connsiteX1" fmla="*/ 68742 w 68761"/>
                  <a:gd name="connsiteY1" fmla="*/ 43894 h 43991"/>
                  <a:gd name="connsiteX2" fmla="*/ -20 w 68761"/>
                  <a:gd name="connsiteY2" fmla="*/ -67 h 4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761" h="43991">
                    <a:moveTo>
                      <a:pt x="-20" y="-67"/>
                    </a:moveTo>
                    <a:cubicBezTo>
                      <a:pt x="17216" y="14380"/>
                      <a:pt x="47061" y="37352"/>
                      <a:pt x="68742" y="43894"/>
                    </a:cubicBezTo>
                    <a:cubicBezTo>
                      <a:pt x="49000" y="30708"/>
                      <a:pt x="22306" y="-1227"/>
                      <a:pt x="-20" y="-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2" name="Freeform 86">
                <a:extLst>
                  <a:ext uri="{FF2B5EF4-FFF2-40B4-BE49-F238E27FC236}">
                    <a16:creationId xmlns:a16="http://schemas.microsoft.com/office/drawing/2014/main" id="{298B60EF-F6CC-4866-8516-C57A11FD0104}"/>
                  </a:ext>
                </a:extLst>
              </p:cNvPr>
              <p:cNvSpPr/>
              <p:nvPr/>
            </p:nvSpPr>
            <p:spPr>
              <a:xfrm rot="-1917689">
                <a:off x="5822172" y="3202226"/>
                <a:ext cx="50699" cy="28947"/>
              </a:xfrm>
              <a:custGeom>
                <a:avLst/>
                <a:gdLst>
                  <a:gd name="connsiteX0" fmla="*/ -19 w 50699"/>
                  <a:gd name="connsiteY0" fmla="*/ -102 h 28947"/>
                  <a:gd name="connsiteX1" fmla="*/ 50681 w 50699"/>
                  <a:gd name="connsiteY1" fmla="*/ 28845 h 28947"/>
                  <a:gd name="connsiteX2" fmla="*/ -19 w 50699"/>
                  <a:gd name="connsiteY2" fmla="*/ -102 h 28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699" h="28947">
                    <a:moveTo>
                      <a:pt x="-19" y="-102"/>
                    </a:moveTo>
                    <a:cubicBezTo>
                      <a:pt x="16571" y="8267"/>
                      <a:pt x="35512" y="27196"/>
                      <a:pt x="50681" y="28845"/>
                    </a:cubicBezTo>
                    <a:cubicBezTo>
                      <a:pt x="46133" y="12363"/>
                      <a:pt x="14426" y="1391"/>
                      <a:pt x="-19" y="-1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3" name="Freeform 87">
                <a:extLst>
                  <a:ext uri="{FF2B5EF4-FFF2-40B4-BE49-F238E27FC236}">
                    <a16:creationId xmlns:a16="http://schemas.microsoft.com/office/drawing/2014/main" id="{A5F65EF6-8FEC-4AFD-A1F4-281D0DB75ADC}"/>
                  </a:ext>
                </a:extLst>
              </p:cNvPr>
              <p:cNvSpPr/>
              <p:nvPr/>
            </p:nvSpPr>
            <p:spPr>
              <a:xfrm rot="-1917689">
                <a:off x="5919505" y="3210199"/>
                <a:ext cx="48993" cy="55583"/>
              </a:xfrm>
              <a:custGeom>
                <a:avLst/>
                <a:gdLst>
                  <a:gd name="connsiteX0" fmla="*/ 48976 w 48993"/>
                  <a:gd name="connsiteY0" fmla="*/ 21202 h 55583"/>
                  <a:gd name="connsiteX1" fmla="*/ -18 w 48993"/>
                  <a:gd name="connsiteY1" fmla="*/ 213 h 55583"/>
                  <a:gd name="connsiteX2" fmla="*/ 26908 w 48993"/>
                  <a:gd name="connsiteY2" fmla="*/ 55480 h 55583"/>
                  <a:gd name="connsiteX3" fmla="*/ 48976 w 48993"/>
                  <a:gd name="connsiteY3" fmla="*/ 21202 h 5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93" h="55583">
                    <a:moveTo>
                      <a:pt x="48976" y="21202"/>
                    </a:moveTo>
                    <a:cubicBezTo>
                      <a:pt x="33058" y="16206"/>
                      <a:pt x="14091" y="-2775"/>
                      <a:pt x="-18" y="213"/>
                    </a:cubicBezTo>
                    <a:cubicBezTo>
                      <a:pt x="11869" y="18034"/>
                      <a:pt x="16727" y="37272"/>
                      <a:pt x="26908" y="55480"/>
                    </a:cubicBezTo>
                    <a:cubicBezTo>
                      <a:pt x="34221" y="44071"/>
                      <a:pt x="41611" y="32585"/>
                      <a:pt x="48976" y="2120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4" name="Freeform 88">
                <a:extLst>
                  <a:ext uri="{FF2B5EF4-FFF2-40B4-BE49-F238E27FC236}">
                    <a16:creationId xmlns:a16="http://schemas.microsoft.com/office/drawing/2014/main" id="{03267651-11B0-40BD-B6DD-2A8CE3809695}"/>
                  </a:ext>
                </a:extLst>
              </p:cNvPr>
              <p:cNvSpPr/>
              <p:nvPr/>
            </p:nvSpPr>
            <p:spPr>
              <a:xfrm rot="-1917689">
                <a:off x="5824356" y="3176492"/>
                <a:ext cx="122384" cy="189725"/>
              </a:xfrm>
              <a:custGeom>
                <a:avLst/>
                <a:gdLst>
                  <a:gd name="connsiteX0" fmla="*/ 122363 w 122384"/>
                  <a:gd name="connsiteY0" fmla="*/ 143782 h 189725"/>
                  <a:gd name="connsiteX1" fmla="*/ 90864 w 122384"/>
                  <a:gd name="connsiteY1" fmla="*/ 57971 h 189725"/>
                  <a:gd name="connsiteX2" fmla="*/ -17 w 122384"/>
                  <a:gd name="connsiteY2" fmla="*/ -103 h 189725"/>
                  <a:gd name="connsiteX3" fmla="*/ 85954 w 122384"/>
                  <a:gd name="connsiteY3" fmla="*/ 189623 h 189725"/>
                  <a:gd name="connsiteX4" fmla="*/ 122363 w 122384"/>
                  <a:gd name="connsiteY4" fmla="*/ 143782 h 18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84" h="189725">
                    <a:moveTo>
                      <a:pt x="122363" y="143782"/>
                    </a:moveTo>
                    <a:cubicBezTo>
                      <a:pt x="122699" y="112852"/>
                      <a:pt x="99675" y="86944"/>
                      <a:pt x="90864" y="57971"/>
                    </a:cubicBezTo>
                    <a:cubicBezTo>
                      <a:pt x="56806" y="40819"/>
                      <a:pt x="29544" y="11048"/>
                      <a:pt x="-17" y="-103"/>
                    </a:cubicBezTo>
                    <a:cubicBezTo>
                      <a:pt x="32464" y="62246"/>
                      <a:pt x="54584" y="126913"/>
                      <a:pt x="85954" y="189623"/>
                    </a:cubicBezTo>
                    <a:cubicBezTo>
                      <a:pt x="97660" y="177081"/>
                      <a:pt x="112880" y="135309"/>
                      <a:pt x="122363" y="14378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5" name="Freeform 89">
                <a:extLst>
                  <a:ext uri="{FF2B5EF4-FFF2-40B4-BE49-F238E27FC236}">
                    <a16:creationId xmlns:a16="http://schemas.microsoft.com/office/drawing/2014/main" id="{96CE1C94-77D0-46F7-9922-7585F0D28F30}"/>
                  </a:ext>
                </a:extLst>
              </p:cNvPr>
              <p:cNvSpPr/>
              <p:nvPr/>
            </p:nvSpPr>
            <p:spPr>
              <a:xfrm rot="-1917689">
                <a:off x="5712989" y="3218388"/>
                <a:ext cx="17713" cy="26496"/>
              </a:xfrm>
              <a:custGeom>
                <a:avLst/>
                <a:gdLst>
                  <a:gd name="connsiteX0" fmla="*/ -19 w 17713"/>
                  <a:gd name="connsiteY0" fmla="*/ -52 h 26496"/>
                  <a:gd name="connsiteX1" fmla="*/ 14219 w 17713"/>
                  <a:gd name="connsiteY1" fmla="*/ 26397 h 26496"/>
                  <a:gd name="connsiteX2" fmla="*/ -19 w 17713"/>
                  <a:gd name="connsiteY2" fmla="*/ -52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713" h="26496">
                    <a:moveTo>
                      <a:pt x="-19" y="-52"/>
                    </a:moveTo>
                    <a:cubicBezTo>
                      <a:pt x="7242" y="8214"/>
                      <a:pt x="9542" y="17589"/>
                      <a:pt x="14219" y="26397"/>
                    </a:cubicBezTo>
                    <a:cubicBezTo>
                      <a:pt x="23703" y="15761"/>
                      <a:pt x="12049" y="-1108"/>
                      <a:pt x="-19" y="-5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6" name="Freeform 90">
                <a:extLst>
                  <a:ext uri="{FF2B5EF4-FFF2-40B4-BE49-F238E27FC236}">
                    <a16:creationId xmlns:a16="http://schemas.microsoft.com/office/drawing/2014/main" id="{CBCCA5F9-685D-4EC3-A10D-80B2A12AC529}"/>
                  </a:ext>
                </a:extLst>
              </p:cNvPr>
              <p:cNvSpPr/>
              <p:nvPr/>
            </p:nvSpPr>
            <p:spPr>
              <a:xfrm rot="-1917689">
                <a:off x="5683451" y="1771367"/>
                <a:ext cx="172365" cy="298678"/>
              </a:xfrm>
              <a:custGeom>
                <a:avLst/>
                <a:gdLst>
                  <a:gd name="connsiteX0" fmla="*/ 139932 w 172365"/>
                  <a:gd name="connsiteY0" fmla="*/ 120665 h 298678"/>
                  <a:gd name="connsiteX1" fmla="*/ 109311 w 172365"/>
                  <a:gd name="connsiteY1" fmla="*/ 38924 h 298678"/>
                  <a:gd name="connsiteX2" fmla="*/ 139932 w 172365"/>
                  <a:gd name="connsiteY2" fmla="*/ 120665 h 298678"/>
                  <a:gd name="connsiteX3" fmla="*/ 164119 w 172365"/>
                  <a:gd name="connsiteY3" fmla="*/ 66995 h 298678"/>
                  <a:gd name="connsiteX4" fmla="*/ -46 w 172365"/>
                  <a:gd name="connsiteY4" fmla="*/ 31198 h 298678"/>
                  <a:gd name="connsiteX5" fmla="*/ 115565 w 172365"/>
                  <a:gd name="connsiteY5" fmla="*/ 298570 h 298678"/>
                  <a:gd name="connsiteX6" fmla="*/ 132232 w 172365"/>
                  <a:gd name="connsiteY6" fmla="*/ 278122 h 298678"/>
                  <a:gd name="connsiteX7" fmla="*/ 109182 w 172365"/>
                  <a:gd name="connsiteY7" fmla="*/ 211549 h 298678"/>
                  <a:gd name="connsiteX8" fmla="*/ 136961 w 172365"/>
                  <a:gd name="connsiteY8" fmla="*/ 270731 h 298678"/>
                  <a:gd name="connsiteX9" fmla="*/ 164119 w 172365"/>
                  <a:gd name="connsiteY9" fmla="*/ 66995 h 29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365" h="298678">
                    <a:moveTo>
                      <a:pt x="139932" y="120665"/>
                    </a:moveTo>
                    <a:cubicBezTo>
                      <a:pt x="135695" y="108767"/>
                      <a:pt x="135953" y="59913"/>
                      <a:pt x="109311" y="38924"/>
                    </a:cubicBezTo>
                    <a:cubicBezTo>
                      <a:pt x="140785" y="53114"/>
                      <a:pt x="138821" y="92826"/>
                      <a:pt x="139932" y="120665"/>
                    </a:cubicBezTo>
                    <a:close/>
                    <a:moveTo>
                      <a:pt x="164119" y="66995"/>
                    </a:moveTo>
                    <a:cubicBezTo>
                      <a:pt x="142465" y="-8179"/>
                      <a:pt x="55382" y="-20309"/>
                      <a:pt x="-46" y="31198"/>
                    </a:cubicBezTo>
                    <a:cubicBezTo>
                      <a:pt x="43366" y="119275"/>
                      <a:pt x="70344" y="210931"/>
                      <a:pt x="115565" y="298570"/>
                    </a:cubicBezTo>
                    <a:cubicBezTo>
                      <a:pt x="120578" y="289196"/>
                      <a:pt x="126263" y="282887"/>
                      <a:pt x="132232" y="278122"/>
                    </a:cubicBezTo>
                    <a:cubicBezTo>
                      <a:pt x="126392" y="255536"/>
                      <a:pt x="113601" y="234419"/>
                      <a:pt x="109182" y="211549"/>
                    </a:cubicBezTo>
                    <a:cubicBezTo>
                      <a:pt x="120113" y="230916"/>
                      <a:pt x="122438" y="252214"/>
                      <a:pt x="136961" y="270731"/>
                    </a:cubicBezTo>
                    <a:cubicBezTo>
                      <a:pt x="173809" y="212502"/>
                      <a:pt x="179985" y="122391"/>
                      <a:pt x="164119" y="6699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7" name="Freeform 91">
                <a:extLst>
                  <a:ext uri="{FF2B5EF4-FFF2-40B4-BE49-F238E27FC236}">
                    <a16:creationId xmlns:a16="http://schemas.microsoft.com/office/drawing/2014/main" id="{D6F578C2-D8D5-4DBB-9FCA-5DB1EE91887F}"/>
                  </a:ext>
                </a:extLst>
              </p:cNvPr>
              <p:cNvSpPr/>
              <p:nvPr/>
            </p:nvSpPr>
            <p:spPr>
              <a:xfrm rot="-1917689">
                <a:off x="5535033" y="2320352"/>
                <a:ext cx="123646" cy="252255"/>
              </a:xfrm>
              <a:custGeom>
                <a:avLst/>
                <a:gdLst>
                  <a:gd name="connsiteX0" fmla="*/ -36 w 123646"/>
                  <a:gd name="connsiteY0" fmla="*/ 18364 h 252255"/>
                  <a:gd name="connsiteX1" fmla="*/ 95600 w 123646"/>
                  <a:gd name="connsiteY1" fmla="*/ 252154 h 252255"/>
                  <a:gd name="connsiteX2" fmla="*/ 108882 w 123646"/>
                  <a:gd name="connsiteY2" fmla="*/ 177726 h 252255"/>
                  <a:gd name="connsiteX3" fmla="*/ 118882 w 123646"/>
                  <a:gd name="connsiteY3" fmla="*/ 194466 h 252255"/>
                  <a:gd name="connsiteX4" fmla="*/ 123611 w 123646"/>
                  <a:gd name="connsiteY4" fmla="*/ 187152 h 252255"/>
                  <a:gd name="connsiteX5" fmla="*/ 36037 w 123646"/>
                  <a:gd name="connsiteY5" fmla="*/ -102 h 252255"/>
                  <a:gd name="connsiteX6" fmla="*/ -36 w 123646"/>
                  <a:gd name="connsiteY6" fmla="*/ 18364 h 252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646" h="252255">
                    <a:moveTo>
                      <a:pt x="-36" y="18364"/>
                    </a:moveTo>
                    <a:cubicBezTo>
                      <a:pt x="39190" y="94697"/>
                      <a:pt x="59837" y="175099"/>
                      <a:pt x="95600" y="252154"/>
                    </a:cubicBezTo>
                    <a:cubicBezTo>
                      <a:pt x="109631" y="225293"/>
                      <a:pt x="121285" y="198895"/>
                      <a:pt x="108882" y="177726"/>
                    </a:cubicBezTo>
                    <a:cubicBezTo>
                      <a:pt x="114618" y="182799"/>
                      <a:pt x="111595" y="189830"/>
                      <a:pt x="118882" y="194466"/>
                    </a:cubicBezTo>
                    <a:cubicBezTo>
                      <a:pt x="120458" y="192045"/>
                      <a:pt x="122035" y="189599"/>
                      <a:pt x="123611" y="187152"/>
                    </a:cubicBezTo>
                    <a:cubicBezTo>
                      <a:pt x="96892" y="124210"/>
                      <a:pt x="72059" y="60857"/>
                      <a:pt x="36037" y="-102"/>
                    </a:cubicBezTo>
                    <a:cubicBezTo>
                      <a:pt x="24590" y="8526"/>
                      <a:pt x="10791" y="6491"/>
                      <a:pt x="-36" y="183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8" name="Freeform 92">
                <a:extLst>
                  <a:ext uri="{FF2B5EF4-FFF2-40B4-BE49-F238E27FC236}">
                    <a16:creationId xmlns:a16="http://schemas.microsoft.com/office/drawing/2014/main" id="{80E27D8B-492A-45F4-86C7-A05116D61BCF}"/>
                  </a:ext>
                </a:extLst>
              </p:cNvPr>
              <p:cNvSpPr/>
              <p:nvPr/>
            </p:nvSpPr>
            <p:spPr>
              <a:xfrm rot="-1917689">
                <a:off x="5853419" y="2498660"/>
                <a:ext cx="12474" cy="47575"/>
              </a:xfrm>
              <a:custGeom>
                <a:avLst/>
                <a:gdLst>
                  <a:gd name="connsiteX0" fmla="*/ 10407 w 12474"/>
                  <a:gd name="connsiteY0" fmla="*/ 37622 h 47575"/>
                  <a:gd name="connsiteX1" fmla="*/ -33 w 12474"/>
                  <a:gd name="connsiteY1" fmla="*/ -107 h 47575"/>
                  <a:gd name="connsiteX2" fmla="*/ 10407 w 12474"/>
                  <a:gd name="connsiteY2" fmla="*/ 37622 h 4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4" h="47575">
                    <a:moveTo>
                      <a:pt x="10407" y="37622"/>
                    </a:moveTo>
                    <a:cubicBezTo>
                      <a:pt x="8598" y="30334"/>
                      <a:pt x="7332" y="15345"/>
                      <a:pt x="-33" y="-107"/>
                    </a:cubicBezTo>
                    <a:cubicBezTo>
                      <a:pt x="794" y="15525"/>
                      <a:pt x="18288" y="69376"/>
                      <a:pt x="10407" y="3762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19" name="Freeform 93">
                <a:extLst>
                  <a:ext uri="{FF2B5EF4-FFF2-40B4-BE49-F238E27FC236}">
                    <a16:creationId xmlns:a16="http://schemas.microsoft.com/office/drawing/2014/main" id="{8C72C577-C77D-464C-96EA-E34F5E59870E}"/>
                  </a:ext>
                </a:extLst>
              </p:cNvPr>
              <p:cNvSpPr/>
              <p:nvPr/>
            </p:nvSpPr>
            <p:spPr>
              <a:xfrm rot="-1917689">
                <a:off x="5773209" y="2467034"/>
                <a:ext cx="144009" cy="324571"/>
              </a:xfrm>
              <a:custGeom>
                <a:avLst/>
                <a:gdLst>
                  <a:gd name="connsiteX0" fmla="*/ 102375 w 144009"/>
                  <a:gd name="connsiteY0" fmla="*/ 234998 h 324571"/>
                  <a:gd name="connsiteX1" fmla="*/ 89765 w 144009"/>
                  <a:gd name="connsiteY1" fmla="*/ 206154 h 324571"/>
                  <a:gd name="connsiteX2" fmla="*/ 99352 w 144009"/>
                  <a:gd name="connsiteY2" fmla="*/ 201982 h 324571"/>
                  <a:gd name="connsiteX3" fmla="*/ 102375 w 144009"/>
                  <a:gd name="connsiteY3" fmla="*/ 234998 h 324571"/>
                  <a:gd name="connsiteX4" fmla="*/ 143979 w 144009"/>
                  <a:gd name="connsiteY4" fmla="*/ 251223 h 324571"/>
                  <a:gd name="connsiteX5" fmla="*/ 114288 w 144009"/>
                  <a:gd name="connsiteY5" fmla="*/ 173524 h 324571"/>
                  <a:gd name="connsiteX6" fmla="*/ 79791 w 144009"/>
                  <a:gd name="connsiteY6" fmla="*/ 103114 h 324571"/>
                  <a:gd name="connsiteX7" fmla="*/ 113771 w 144009"/>
                  <a:gd name="connsiteY7" fmla="*/ 190470 h 324571"/>
                  <a:gd name="connsiteX8" fmla="*/ 31831 w 144009"/>
                  <a:gd name="connsiteY8" fmla="*/ -106 h 324571"/>
                  <a:gd name="connsiteX9" fmla="*/ -31 w 144009"/>
                  <a:gd name="connsiteY9" fmla="*/ 27888 h 324571"/>
                  <a:gd name="connsiteX10" fmla="*/ 107259 w 144009"/>
                  <a:gd name="connsiteY10" fmla="*/ 324465 h 324571"/>
                  <a:gd name="connsiteX11" fmla="*/ 143979 w 144009"/>
                  <a:gd name="connsiteY11" fmla="*/ 251223 h 32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4009" h="324571">
                    <a:moveTo>
                      <a:pt x="102375" y="234998"/>
                    </a:moveTo>
                    <a:cubicBezTo>
                      <a:pt x="98396" y="225340"/>
                      <a:pt x="96070" y="215348"/>
                      <a:pt x="89765" y="206154"/>
                    </a:cubicBezTo>
                    <a:cubicBezTo>
                      <a:pt x="92711" y="203553"/>
                      <a:pt x="96484" y="205098"/>
                      <a:pt x="99352" y="201982"/>
                    </a:cubicBezTo>
                    <a:cubicBezTo>
                      <a:pt x="103771" y="212258"/>
                      <a:pt x="105967" y="222997"/>
                      <a:pt x="102375" y="234998"/>
                    </a:cubicBezTo>
                    <a:close/>
                    <a:moveTo>
                      <a:pt x="143979" y="251223"/>
                    </a:moveTo>
                    <a:cubicBezTo>
                      <a:pt x="136381" y="227349"/>
                      <a:pt x="124081" y="199793"/>
                      <a:pt x="114288" y="173524"/>
                    </a:cubicBezTo>
                    <a:cubicBezTo>
                      <a:pt x="105114" y="149007"/>
                      <a:pt x="100721" y="110351"/>
                      <a:pt x="79791" y="103114"/>
                    </a:cubicBezTo>
                    <a:cubicBezTo>
                      <a:pt x="92866" y="131803"/>
                      <a:pt x="105450" y="160673"/>
                      <a:pt x="113771" y="190470"/>
                    </a:cubicBezTo>
                    <a:cubicBezTo>
                      <a:pt x="85760" y="127091"/>
                      <a:pt x="63873" y="62398"/>
                      <a:pt x="31831" y="-106"/>
                    </a:cubicBezTo>
                    <a:cubicBezTo>
                      <a:pt x="21546" y="10891"/>
                      <a:pt x="11546" y="23175"/>
                      <a:pt x="-31" y="27888"/>
                    </a:cubicBezTo>
                    <a:cubicBezTo>
                      <a:pt x="38834" y="126035"/>
                      <a:pt x="71108" y="225701"/>
                      <a:pt x="107259" y="324465"/>
                    </a:cubicBezTo>
                    <a:cubicBezTo>
                      <a:pt x="119585" y="300051"/>
                      <a:pt x="132040" y="275585"/>
                      <a:pt x="143979" y="251223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0" name="Freeform 94">
                <a:extLst>
                  <a:ext uri="{FF2B5EF4-FFF2-40B4-BE49-F238E27FC236}">
                    <a16:creationId xmlns:a16="http://schemas.microsoft.com/office/drawing/2014/main" id="{F68B8B4E-0170-48D4-B67B-59F4F7C9EFFA}"/>
                  </a:ext>
                </a:extLst>
              </p:cNvPr>
              <p:cNvSpPr/>
              <p:nvPr/>
            </p:nvSpPr>
            <p:spPr>
              <a:xfrm rot="-1917689">
                <a:off x="5991541" y="2671545"/>
                <a:ext cx="16873" cy="38372"/>
              </a:xfrm>
              <a:custGeom>
                <a:avLst/>
                <a:gdLst>
                  <a:gd name="connsiteX0" fmla="*/ 16845 w 16873"/>
                  <a:gd name="connsiteY0" fmla="*/ 38264 h 38372"/>
                  <a:gd name="connsiteX1" fmla="*/ -28 w 16873"/>
                  <a:gd name="connsiteY1" fmla="*/ -109 h 38372"/>
                  <a:gd name="connsiteX2" fmla="*/ 16845 w 16873"/>
                  <a:gd name="connsiteY2" fmla="*/ 38264 h 3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73" h="38372">
                    <a:moveTo>
                      <a:pt x="16845" y="38264"/>
                    </a:moveTo>
                    <a:cubicBezTo>
                      <a:pt x="9610" y="27216"/>
                      <a:pt x="11445" y="3085"/>
                      <a:pt x="-28" y="-109"/>
                    </a:cubicBezTo>
                    <a:cubicBezTo>
                      <a:pt x="6096" y="11223"/>
                      <a:pt x="9248" y="34247"/>
                      <a:pt x="16845" y="3826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1" name="Freeform 95">
                <a:extLst>
                  <a:ext uri="{FF2B5EF4-FFF2-40B4-BE49-F238E27FC236}">
                    <a16:creationId xmlns:a16="http://schemas.microsoft.com/office/drawing/2014/main" id="{5E02E14A-7157-48AD-95CA-2A5E31409589}"/>
                  </a:ext>
                </a:extLst>
              </p:cNvPr>
              <p:cNvSpPr/>
              <p:nvPr/>
            </p:nvSpPr>
            <p:spPr>
              <a:xfrm rot="-1917689">
                <a:off x="5200568" y="2999564"/>
                <a:ext cx="1228017" cy="1141935"/>
              </a:xfrm>
              <a:custGeom>
                <a:avLst/>
                <a:gdLst>
                  <a:gd name="connsiteX0" fmla="*/ 629954 w 1228017"/>
                  <a:gd name="connsiteY0" fmla="*/ 970395 h 1141935"/>
                  <a:gd name="connsiteX1" fmla="*/ 870090 w 1228017"/>
                  <a:gd name="connsiteY1" fmla="*/ 591870 h 1141935"/>
                  <a:gd name="connsiteX2" fmla="*/ 906783 w 1228017"/>
                  <a:gd name="connsiteY2" fmla="*/ 604953 h 1141935"/>
                  <a:gd name="connsiteX3" fmla="*/ 629954 w 1228017"/>
                  <a:gd name="connsiteY3" fmla="*/ 970395 h 1141935"/>
                  <a:gd name="connsiteX4" fmla="*/ 649877 w 1228017"/>
                  <a:gd name="connsiteY4" fmla="*/ 858728 h 1141935"/>
                  <a:gd name="connsiteX5" fmla="*/ 633391 w 1228017"/>
                  <a:gd name="connsiteY5" fmla="*/ 889761 h 1141935"/>
                  <a:gd name="connsiteX6" fmla="*/ 649877 w 1228017"/>
                  <a:gd name="connsiteY6" fmla="*/ 858728 h 1141935"/>
                  <a:gd name="connsiteX7" fmla="*/ 725435 w 1228017"/>
                  <a:gd name="connsiteY7" fmla="*/ 741292 h 1141935"/>
                  <a:gd name="connsiteX8" fmla="*/ 704297 w 1228017"/>
                  <a:gd name="connsiteY8" fmla="*/ 779510 h 1141935"/>
                  <a:gd name="connsiteX9" fmla="*/ 725435 w 1228017"/>
                  <a:gd name="connsiteY9" fmla="*/ 741292 h 1141935"/>
                  <a:gd name="connsiteX10" fmla="*/ 774092 w 1228017"/>
                  <a:gd name="connsiteY10" fmla="*/ 654889 h 1141935"/>
                  <a:gd name="connsiteX11" fmla="*/ 834817 w 1228017"/>
                  <a:gd name="connsiteY11" fmla="*/ 565911 h 1141935"/>
                  <a:gd name="connsiteX12" fmla="*/ 749105 w 1228017"/>
                  <a:gd name="connsiteY12" fmla="*/ 704516 h 1141935"/>
                  <a:gd name="connsiteX13" fmla="*/ 774092 w 1228017"/>
                  <a:gd name="connsiteY13" fmla="*/ 654889 h 1141935"/>
                  <a:gd name="connsiteX14" fmla="*/ 897636 w 1228017"/>
                  <a:gd name="connsiteY14" fmla="*/ 505853 h 1141935"/>
                  <a:gd name="connsiteX15" fmla="*/ 945777 w 1228017"/>
                  <a:gd name="connsiteY15" fmla="*/ 522799 h 1141935"/>
                  <a:gd name="connsiteX16" fmla="*/ 919187 w 1228017"/>
                  <a:gd name="connsiteY16" fmla="*/ 574898 h 1141935"/>
                  <a:gd name="connsiteX17" fmla="*/ 873216 w 1228017"/>
                  <a:gd name="connsiteY17" fmla="*/ 538560 h 1141935"/>
                  <a:gd name="connsiteX18" fmla="*/ 897636 w 1228017"/>
                  <a:gd name="connsiteY18" fmla="*/ 505853 h 1141935"/>
                  <a:gd name="connsiteX19" fmla="*/ 904638 w 1228017"/>
                  <a:gd name="connsiteY19" fmla="*/ 759088 h 1141935"/>
                  <a:gd name="connsiteX20" fmla="*/ 922675 w 1228017"/>
                  <a:gd name="connsiteY20" fmla="*/ 725660 h 1141935"/>
                  <a:gd name="connsiteX21" fmla="*/ 904638 w 1228017"/>
                  <a:gd name="connsiteY21" fmla="*/ 759088 h 1141935"/>
                  <a:gd name="connsiteX22" fmla="*/ 698431 w 1228017"/>
                  <a:gd name="connsiteY22" fmla="*/ 1041835 h 1141935"/>
                  <a:gd name="connsiteX23" fmla="*/ 736598 w 1228017"/>
                  <a:gd name="connsiteY23" fmla="*/ 1004055 h 1141935"/>
                  <a:gd name="connsiteX24" fmla="*/ 698431 w 1228017"/>
                  <a:gd name="connsiteY24" fmla="*/ 1041835 h 1141935"/>
                  <a:gd name="connsiteX25" fmla="*/ 595405 w 1228017"/>
                  <a:gd name="connsiteY25" fmla="*/ 937997 h 1141935"/>
                  <a:gd name="connsiteX26" fmla="*/ 605535 w 1228017"/>
                  <a:gd name="connsiteY26" fmla="*/ 916828 h 1141935"/>
                  <a:gd name="connsiteX27" fmla="*/ 595405 w 1228017"/>
                  <a:gd name="connsiteY27" fmla="*/ 937997 h 1141935"/>
                  <a:gd name="connsiteX28" fmla="*/ 538272 w 1228017"/>
                  <a:gd name="connsiteY28" fmla="*/ 638870 h 1141935"/>
                  <a:gd name="connsiteX29" fmla="*/ 554706 w 1228017"/>
                  <a:gd name="connsiteY29" fmla="*/ 607966 h 1141935"/>
                  <a:gd name="connsiteX30" fmla="*/ 538272 w 1228017"/>
                  <a:gd name="connsiteY30" fmla="*/ 638870 h 1141935"/>
                  <a:gd name="connsiteX31" fmla="*/ 366019 w 1228017"/>
                  <a:gd name="connsiteY31" fmla="*/ 1057390 h 1141935"/>
                  <a:gd name="connsiteX32" fmla="*/ 388371 w 1228017"/>
                  <a:gd name="connsiteY32" fmla="*/ 995659 h 1141935"/>
                  <a:gd name="connsiteX33" fmla="*/ 366019 w 1228017"/>
                  <a:gd name="connsiteY33" fmla="*/ 1057390 h 1141935"/>
                  <a:gd name="connsiteX34" fmla="*/ 545688 w 1228017"/>
                  <a:gd name="connsiteY34" fmla="*/ 422541 h 1141935"/>
                  <a:gd name="connsiteX35" fmla="*/ 532458 w 1228017"/>
                  <a:gd name="connsiteY35" fmla="*/ 448578 h 1141935"/>
                  <a:gd name="connsiteX36" fmla="*/ 545688 w 1228017"/>
                  <a:gd name="connsiteY36" fmla="*/ 422541 h 1141935"/>
                  <a:gd name="connsiteX37" fmla="*/ 667965 w 1228017"/>
                  <a:gd name="connsiteY37" fmla="*/ 286459 h 1141935"/>
                  <a:gd name="connsiteX38" fmla="*/ 671480 w 1228017"/>
                  <a:gd name="connsiteY38" fmla="*/ 302530 h 1141935"/>
                  <a:gd name="connsiteX39" fmla="*/ 649050 w 1228017"/>
                  <a:gd name="connsiteY39" fmla="*/ 315844 h 1141935"/>
                  <a:gd name="connsiteX40" fmla="*/ 667965 w 1228017"/>
                  <a:gd name="connsiteY40" fmla="*/ 286459 h 1141935"/>
                  <a:gd name="connsiteX41" fmla="*/ 798486 w 1228017"/>
                  <a:gd name="connsiteY41" fmla="*/ 977992 h 1141935"/>
                  <a:gd name="connsiteX42" fmla="*/ 986449 w 1228017"/>
                  <a:gd name="connsiteY42" fmla="*/ 718036 h 1141935"/>
                  <a:gd name="connsiteX43" fmla="*/ 943890 w 1228017"/>
                  <a:gd name="connsiteY43" fmla="*/ 601064 h 1141935"/>
                  <a:gd name="connsiteX44" fmla="*/ 1008827 w 1228017"/>
                  <a:gd name="connsiteY44" fmla="*/ 473224 h 1141935"/>
                  <a:gd name="connsiteX45" fmla="*/ 1035495 w 1228017"/>
                  <a:gd name="connsiteY45" fmla="*/ 469567 h 1141935"/>
                  <a:gd name="connsiteX46" fmla="*/ 1228006 w 1228017"/>
                  <a:gd name="connsiteY46" fmla="*/ 143476 h 1141935"/>
                  <a:gd name="connsiteX47" fmla="*/ 1181700 w 1228017"/>
                  <a:gd name="connsiteY47" fmla="*/ -100 h 1141935"/>
                  <a:gd name="connsiteX48" fmla="*/ 1067950 w 1228017"/>
                  <a:gd name="connsiteY48" fmla="*/ 203585 h 1141935"/>
                  <a:gd name="connsiteX49" fmla="*/ 1105419 w 1228017"/>
                  <a:gd name="connsiteY49" fmla="*/ 307011 h 1141935"/>
                  <a:gd name="connsiteX50" fmla="*/ 1064126 w 1228017"/>
                  <a:gd name="connsiteY50" fmla="*/ 214916 h 1141935"/>
                  <a:gd name="connsiteX51" fmla="*/ 1027200 w 1228017"/>
                  <a:gd name="connsiteY51" fmla="*/ 277703 h 1141935"/>
                  <a:gd name="connsiteX52" fmla="*/ 1066219 w 1228017"/>
                  <a:gd name="connsiteY52" fmla="*/ 378683 h 1141935"/>
                  <a:gd name="connsiteX53" fmla="*/ 1020921 w 1228017"/>
                  <a:gd name="connsiteY53" fmla="*/ 287490 h 1141935"/>
                  <a:gd name="connsiteX54" fmla="*/ 1018957 w 1228017"/>
                  <a:gd name="connsiteY54" fmla="*/ 317364 h 1141935"/>
                  <a:gd name="connsiteX55" fmla="*/ 1008336 w 1228017"/>
                  <a:gd name="connsiteY55" fmla="*/ 307088 h 1141935"/>
                  <a:gd name="connsiteX56" fmla="*/ 1038751 w 1228017"/>
                  <a:gd name="connsiteY56" fmla="*/ 426739 h 1141935"/>
                  <a:gd name="connsiteX57" fmla="*/ 992548 w 1228017"/>
                  <a:gd name="connsiteY57" fmla="*/ 331580 h 1141935"/>
                  <a:gd name="connsiteX58" fmla="*/ 928799 w 1228017"/>
                  <a:gd name="connsiteY58" fmla="*/ 435933 h 1141935"/>
                  <a:gd name="connsiteX59" fmla="*/ 930918 w 1228017"/>
                  <a:gd name="connsiteY59" fmla="*/ 464931 h 1141935"/>
                  <a:gd name="connsiteX60" fmla="*/ 912029 w 1228017"/>
                  <a:gd name="connsiteY60" fmla="*/ 445925 h 1141935"/>
                  <a:gd name="connsiteX61" fmla="*/ 847092 w 1228017"/>
                  <a:gd name="connsiteY61" fmla="*/ 525349 h 1141935"/>
                  <a:gd name="connsiteX62" fmla="*/ 800682 w 1228017"/>
                  <a:gd name="connsiteY62" fmla="*/ 554399 h 1141935"/>
                  <a:gd name="connsiteX63" fmla="*/ 549978 w 1228017"/>
                  <a:gd name="connsiteY63" fmla="*/ 933207 h 1141935"/>
                  <a:gd name="connsiteX64" fmla="*/ 542665 w 1228017"/>
                  <a:gd name="connsiteY64" fmla="*/ 928468 h 1141935"/>
                  <a:gd name="connsiteX65" fmla="*/ 831122 w 1228017"/>
                  <a:gd name="connsiteY65" fmla="*/ 490968 h 1141935"/>
                  <a:gd name="connsiteX66" fmla="*/ 729543 w 1228017"/>
                  <a:gd name="connsiteY66" fmla="*/ 287850 h 1141935"/>
                  <a:gd name="connsiteX67" fmla="*/ 378448 w 1228017"/>
                  <a:gd name="connsiteY67" fmla="*/ 844203 h 1141935"/>
                  <a:gd name="connsiteX68" fmla="*/ 299299 w 1228017"/>
                  <a:gd name="connsiteY68" fmla="*/ 810903 h 1141935"/>
                  <a:gd name="connsiteX69" fmla="*/ 709698 w 1228017"/>
                  <a:gd name="connsiteY69" fmla="*/ 264801 h 1141935"/>
                  <a:gd name="connsiteX70" fmla="*/ 610496 w 1228017"/>
                  <a:gd name="connsiteY70" fmla="*/ 149554 h 1141935"/>
                  <a:gd name="connsiteX71" fmla="*/ 128519 w 1228017"/>
                  <a:gd name="connsiteY71" fmla="*/ 763929 h 1141935"/>
                  <a:gd name="connsiteX72" fmla="*/ -11 w 1228017"/>
                  <a:gd name="connsiteY72" fmla="*/ 775081 h 1141935"/>
                  <a:gd name="connsiteX73" fmla="*/ 121491 w 1228017"/>
                  <a:gd name="connsiteY73" fmla="*/ 780231 h 1141935"/>
                  <a:gd name="connsiteX74" fmla="*/ 112421 w 1228017"/>
                  <a:gd name="connsiteY74" fmla="*/ 815823 h 1141935"/>
                  <a:gd name="connsiteX75" fmla="*/ 29989 w 1228017"/>
                  <a:gd name="connsiteY75" fmla="*/ 960068 h 1141935"/>
                  <a:gd name="connsiteX76" fmla="*/ 77174 w 1228017"/>
                  <a:gd name="connsiteY76" fmla="*/ 972970 h 1141935"/>
                  <a:gd name="connsiteX77" fmla="*/ 209736 w 1228017"/>
                  <a:gd name="connsiteY77" fmla="*/ 874618 h 1141935"/>
                  <a:gd name="connsiteX78" fmla="*/ 229400 w 1228017"/>
                  <a:gd name="connsiteY78" fmla="*/ 887211 h 1141935"/>
                  <a:gd name="connsiteX79" fmla="*/ 288265 w 1228017"/>
                  <a:gd name="connsiteY79" fmla="*/ 828055 h 1141935"/>
                  <a:gd name="connsiteX80" fmla="*/ 372996 w 1228017"/>
                  <a:gd name="connsiteY80" fmla="*/ 858032 h 1141935"/>
                  <a:gd name="connsiteX81" fmla="*/ 329455 w 1228017"/>
                  <a:gd name="connsiteY81" fmla="*/ 958008 h 1141935"/>
                  <a:gd name="connsiteX82" fmla="*/ 347517 w 1228017"/>
                  <a:gd name="connsiteY82" fmla="*/ 973022 h 1141935"/>
                  <a:gd name="connsiteX83" fmla="*/ 317594 w 1228017"/>
                  <a:gd name="connsiteY83" fmla="*/ 1067898 h 1141935"/>
                  <a:gd name="connsiteX84" fmla="*/ 97071 w 1228017"/>
                  <a:gd name="connsiteY84" fmla="*/ 1044385 h 1141935"/>
                  <a:gd name="connsiteX85" fmla="*/ 270022 w 1228017"/>
                  <a:gd name="connsiteY85" fmla="*/ 1071992 h 1141935"/>
                  <a:gd name="connsiteX86" fmla="*/ 319791 w 1228017"/>
                  <a:gd name="connsiteY86" fmla="*/ 1096948 h 1141935"/>
                  <a:gd name="connsiteX87" fmla="*/ 240719 w 1228017"/>
                  <a:gd name="connsiteY87" fmla="*/ 1112091 h 1141935"/>
                  <a:gd name="connsiteX88" fmla="*/ 335993 w 1228017"/>
                  <a:gd name="connsiteY88" fmla="*/ 1141836 h 1141935"/>
                  <a:gd name="connsiteX89" fmla="*/ 454885 w 1228017"/>
                  <a:gd name="connsiteY89" fmla="*/ 1134908 h 1141935"/>
                  <a:gd name="connsiteX90" fmla="*/ 427132 w 1228017"/>
                  <a:gd name="connsiteY90" fmla="*/ 1124092 h 1141935"/>
                  <a:gd name="connsiteX91" fmla="*/ 567032 w 1228017"/>
                  <a:gd name="connsiteY91" fmla="*/ 1116752 h 1141935"/>
                  <a:gd name="connsiteX92" fmla="*/ 408682 w 1228017"/>
                  <a:gd name="connsiteY92" fmla="*/ 1088140 h 1141935"/>
                  <a:gd name="connsiteX93" fmla="*/ 437520 w 1228017"/>
                  <a:gd name="connsiteY93" fmla="*/ 1027078 h 1141935"/>
                  <a:gd name="connsiteX94" fmla="*/ 456978 w 1228017"/>
                  <a:gd name="connsiteY94" fmla="*/ 1029190 h 1141935"/>
                  <a:gd name="connsiteX95" fmla="*/ 537910 w 1228017"/>
                  <a:gd name="connsiteY95" fmla="*/ 935885 h 1141935"/>
                  <a:gd name="connsiteX96" fmla="*/ 577730 w 1228017"/>
                  <a:gd name="connsiteY96" fmla="*/ 992363 h 1141935"/>
                  <a:gd name="connsiteX97" fmla="*/ 621659 w 1228017"/>
                  <a:gd name="connsiteY97" fmla="*/ 1048042 h 1141935"/>
                  <a:gd name="connsiteX98" fmla="*/ 798486 w 1228017"/>
                  <a:gd name="connsiteY98" fmla="*/ 977992 h 114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1228017" h="1141935">
                    <a:moveTo>
                      <a:pt x="629954" y="970395"/>
                    </a:moveTo>
                    <a:cubicBezTo>
                      <a:pt x="714504" y="843559"/>
                      <a:pt x="790630" y="711057"/>
                      <a:pt x="870090" y="591870"/>
                    </a:cubicBezTo>
                    <a:cubicBezTo>
                      <a:pt x="877919" y="576238"/>
                      <a:pt x="894793" y="601682"/>
                      <a:pt x="906783" y="604953"/>
                    </a:cubicBezTo>
                    <a:cubicBezTo>
                      <a:pt x="810605" y="708945"/>
                      <a:pt x="734530" y="904646"/>
                      <a:pt x="629954" y="970395"/>
                    </a:cubicBezTo>
                    <a:close/>
                    <a:moveTo>
                      <a:pt x="649877" y="858728"/>
                    </a:moveTo>
                    <a:cubicBezTo>
                      <a:pt x="657293" y="857955"/>
                      <a:pt x="637499" y="881030"/>
                      <a:pt x="633391" y="889761"/>
                    </a:cubicBezTo>
                    <a:cubicBezTo>
                      <a:pt x="625923" y="890534"/>
                      <a:pt x="645743" y="867484"/>
                      <a:pt x="649877" y="858728"/>
                    </a:cubicBezTo>
                    <a:close/>
                    <a:moveTo>
                      <a:pt x="725435" y="741292"/>
                    </a:moveTo>
                    <a:cubicBezTo>
                      <a:pt x="731766" y="742734"/>
                      <a:pt x="709672" y="768513"/>
                      <a:pt x="704297" y="779510"/>
                    </a:cubicBezTo>
                    <a:cubicBezTo>
                      <a:pt x="697966" y="777991"/>
                      <a:pt x="720060" y="752314"/>
                      <a:pt x="725435" y="741292"/>
                    </a:cubicBezTo>
                    <a:close/>
                    <a:moveTo>
                      <a:pt x="774092" y="654889"/>
                    </a:moveTo>
                    <a:cubicBezTo>
                      <a:pt x="789364" y="628620"/>
                      <a:pt x="814352" y="591201"/>
                      <a:pt x="834817" y="565911"/>
                    </a:cubicBezTo>
                    <a:cubicBezTo>
                      <a:pt x="817479" y="593492"/>
                      <a:pt x="767038" y="679381"/>
                      <a:pt x="749105" y="704516"/>
                    </a:cubicBezTo>
                    <a:cubicBezTo>
                      <a:pt x="714814" y="752572"/>
                      <a:pt x="767296" y="666478"/>
                      <a:pt x="774092" y="654889"/>
                    </a:cubicBezTo>
                    <a:close/>
                    <a:moveTo>
                      <a:pt x="897636" y="505853"/>
                    </a:moveTo>
                    <a:cubicBezTo>
                      <a:pt x="915130" y="517829"/>
                      <a:pt x="931952" y="527306"/>
                      <a:pt x="945777" y="522799"/>
                    </a:cubicBezTo>
                    <a:cubicBezTo>
                      <a:pt x="951332" y="536964"/>
                      <a:pt x="926525" y="557824"/>
                      <a:pt x="919187" y="574898"/>
                    </a:cubicBezTo>
                    <a:cubicBezTo>
                      <a:pt x="900995" y="563387"/>
                      <a:pt x="887765" y="550793"/>
                      <a:pt x="873216" y="538560"/>
                    </a:cubicBezTo>
                    <a:cubicBezTo>
                      <a:pt x="880659" y="524267"/>
                      <a:pt x="889470" y="516387"/>
                      <a:pt x="897636" y="505853"/>
                    </a:cubicBezTo>
                    <a:close/>
                    <a:moveTo>
                      <a:pt x="904638" y="759088"/>
                    </a:moveTo>
                    <a:cubicBezTo>
                      <a:pt x="903527" y="748786"/>
                      <a:pt x="912804" y="732252"/>
                      <a:pt x="922675" y="725660"/>
                    </a:cubicBezTo>
                    <a:cubicBezTo>
                      <a:pt x="924587" y="735060"/>
                      <a:pt x="909367" y="748168"/>
                      <a:pt x="904638" y="759088"/>
                    </a:cubicBezTo>
                    <a:close/>
                    <a:moveTo>
                      <a:pt x="698431" y="1041835"/>
                    </a:moveTo>
                    <a:cubicBezTo>
                      <a:pt x="703083" y="1030555"/>
                      <a:pt x="725822" y="1019069"/>
                      <a:pt x="736598" y="1004055"/>
                    </a:cubicBezTo>
                    <a:cubicBezTo>
                      <a:pt x="733962" y="1024374"/>
                      <a:pt x="710628" y="1033182"/>
                      <a:pt x="698431" y="1041835"/>
                    </a:cubicBezTo>
                    <a:close/>
                    <a:moveTo>
                      <a:pt x="595405" y="937997"/>
                    </a:moveTo>
                    <a:cubicBezTo>
                      <a:pt x="586826" y="941809"/>
                      <a:pt x="602770" y="922468"/>
                      <a:pt x="605535" y="916828"/>
                    </a:cubicBezTo>
                    <a:cubicBezTo>
                      <a:pt x="614062" y="913068"/>
                      <a:pt x="598093" y="932306"/>
                      <a:pt x="595405" y="937997"/>
                    </a:cubicBezTo>
                    <a:close/>
                    <a:moveTo>
                      <a:pt x="538272" y="638870"/>
                    </a:moveTo>
                    <a:cubicBezTo>
                      <a:pt x="535791" y="630294"/>
                      <a:pt x="550469" y="617959"/>
                      <a:pt x="554706" y="607966"/>
                    </a:cubicBezTo>
                    <a:cubicBezTo>
                      <a:pt x="557885" y="607425"/>
                      <a:pt x="546980" y="636501"/>
                      <a:pt x="538272" y="638870"/>
                    </a:cubicBezTo>
                    <a:close/>
                    <a:moveTo>
                      <a:pt x="366019" y="1057390"/>
                    </a:moveTo>
                    <a:cubicBezTo>
                      <a:pt x="364882" y="1038668"/>
                      <a:pt x="377286" y="1017086"/>
                      <a:pt x="388371" y="995659"/>
                    </a:cubicBezTo>
                    <a:cubicBezTo>
                      <a:pt x="385865" y="1015257"/>
                      <a:pt x="378423" y="1035757"/>
                      <a:pt x="366019" y="1057390"/>
                    </a:cubicBezTo>
                    <a:close/>
                    <a:moveTo>
                      <a:pt x="545688" y="422541"/>
                    </a:moveTo>
                    <a:cubicBezTo>
                      <a:pt x="549228" y="429546"/>
                      <a:pt x="535714" y="440182"/>
                      <a:pt x="532458" y="448578"/>
                    </a:cubicBezTo>
                    <a:cubicBezTo>
                      <a:pt x="521941" y="440105"/>
                      <a:pt x="542355" y="429546"/>
                      <a:pt x="545688" y="422541"/>
                    </a:cubicBezTo>
                    <a:close/>
                    <a:moveTo>
                      <a:pt x="667965" y="286459"/>
                    </a:moveTo>
                    <a:cubicBezTo>
                      <a:pt x="673237" y="290940"/>
                      <a:pt x="668637" y="297585"/>
                      <a:pt x="671480" y="302530"/>
                    </a:cubicBezTo>
                    <a:cubicBezTo>
                      <a:pt x="664968" y="311569"/>
                      <a:pt x="655149" y="305208"/>
                      <a:pt x="649050" y="315844"/>
                    </a:cubicBezTo>
                    <a:cubicBezTo>
                      <a:pt x="646466" y="303405"/>
                      <a:pt x="663392" y="298306"/>
                      <a:pt x="667965" y="286459"/>
                    </a:cubicBezTo>
                    <a:close/>
                    <a:moveTo>
                      <a:pt x="798486" y="977992"/>
                    </a:moveTo>
                    <a:cubicBezTo>
                      <a:pt x="849624" y="910441"/>
                      <a:pt x="950867" y="792232"/>
                      <a:pt x="986449" y="718036"/>
                    </a:cubicBezTo>
                    <a:cubicBezTo>
                      <a:pt x="1010094" y="668719"/>
                      <a:pt x="968878" y="634106"/>
                      <a:pt x="943890" y="601064"/>
                    </a:cubicBezTo>
                    <a:cubicBezTo>
                      <a:pt x="974485" y="556923"/>
                      <a:pt x="976217" y="511133"/>
                      <a:pt x="1008827" y="473224"/>
                    </a:cubicBezTo>
                    <a:cubicBezTo>
                      <a:pt x="1016967" y="468434"/>
                      <a:pt x="1028750" y="480589"/>
                      <a:pt x="1035495" y="469567"/>
                    </a:cubicBezTo>
                    <a:cubicBezTo>
                      <a:pt x="1115419" y="365858"/>
                      <a:pt x="1156325" y="252439"/>
                      <a:pt x="1228006" y="143476"/>
                    </a:cubicBezTo>
                    <a:cubicBezTo>
                      <a:pt x="1214208" y="95266"/>
                      <a:pt x="1201804" y="46720"/>
                      <a:pt x="1181700" y="-100"/>
                    </a:cubicBezTo>
                    <a:cubicBezTo>
                      <a:pt x="1143766" y="67761"/>
                      <a:pt x="1105626" y="135724"/>
                      <a:pt x="1067950" y="203585"/>
                    </a:cubicBezTo>
                    <a:cubicBezTo>
                      <a:pt x="1080018" y="238172"/>
                      <a:pt x="1101207" y="270698"/>
                      <a:pt x="1105419" y="307011"/>
                    </a:cubicBezTo>
                    <a:cubicBezTo>
                      <a:pt x="1087434" y="277266"/>
                      <a:pt x="1081930" y="244713"/>
                      <a:pt x="1064126" y="214916"/>
                    </a:cubicBezTo>
                    <a:cubicBezTo>
                      <a:pt x="1049268" y="236343"/>
                      <a:pt x="1043893" y="255813"/>
                      <a:pt x="1027200" y="277703"/>
                    </a:cubicBezTo>
                    <a:cubicBezTo>
                      <a:pt x="1039526" y="311492"/>
                      <a:pt x="1069682" y="341392"/>
                      <a:pt x="1066219" y="378683"/>
                    </a:cubicBezTo>
                    <a:cubicBezTo>
                      <a:pt x="1049965" y="348525"/>
                      <a:pt x="1040895" y="316823"/>
                      <a:pt x="1020921" y="287490"/>
                    </a:cubicBezTo>
                    <a:cubicBezTo>
                      <a:pt x="1003039" y="299851"/>
                      <a:pt x="1028311" y="313835"/>
                      <a:pt x="1018957" y="317364"/>
                    </a:cubicBezTo>
                    <a:cubicBezTo>
                      <a:pt x="1018052" y="314067"/>
                      <a:pt x="1013091" y="296426"/>
                      <a:pt x="1008336" y="307088"/>
                    </a:cubicBezTo>
                    <a:cubicBezTo>
                      <a:pt x="993013" y="352517"/>
                      <a:pt x="1048182" y="382623"/>
                      <a:pt x="1038751" y="426739"/>
                    </a:cubicBezTo>
                    <a:cubicBezTo>
                      <a:pt x="1019319" y="395912"/>
                      <a:pt x="1013324" y="362123"/>
                      <a:pt x="992548" y="331580"/>
                    </a:cubicBezTo>
                    <a:cubicBezTo>
                      <a:pt x="967793" y="367119"/>
                      <a:pt x="954511" y="400213"/>
                      <a:pt x="928799" y="435933"/>
                    </a:cubicBezTo>
                    <a:cubicBezTo>
                      <a:pt x="924381" y="446260"/>
                      <a:pt x="943218" y="459677"/>
                      <a:pt x="930918" y="464931"/>
                    </a:cubicBezTo>
                    <a:cubicBezTo>
                      <a:pt x="923476" y="458956"/>
                      <a:pt x="926551" y="443813"/>
                      <a:pt x="912029" y="445925"/>
                    </a:cubicBezTo>
                    <a:cubicBezTo>
                      <a:pt x="887842" y="460965"/>
                      <a:pt x="867273" y="492281"/>
                      <a:pt x="847092" y="525349"/>
                    </a:cubicBezTo>
                    <a:cubicBezTo>
                      <a:pt x="828461" y="530165"/>
                      <a:pt x="813654" y="538869"/>
                      <a:pt x="800682" y="554399"/>
                    </a:cubicBezTo>
                    <a:cubicBezTo>
                      <a:pt x="709930" y="661997"/>
                      <a:pt x="651557" y="841885"/>
                      <a:pt x="549978" y="933207"/>
                    </a:cubicBezTo>
                    <a:cubicBezTo>
                      <a:pt x="547549" y="931636"/>
                      <a:pt x="545068" y="930039"/>
                      <a:pt x="542665" y="928468"/>
                    </a:cubicBezTo>
                    <a:cubicBezTo>
                      <a:pt x="628610" y="774797"/>
                      <a:pt x="738355" y="646184"/>
                      <a:pt x="831122" y="490968"/>
                    </a:cubicBezTo>
                    <a:cubicBezTo>
                      <a:pt x="795902" y="423545"/>
                      <a:pt x="765487" y="355067"/>
                      <a:pt x="729543" y="287850"/>
                    </a:cubicBezTo>
                    <a:cubicBezTo>
                      <a:pt x="609773" y="478503"/>
                      <a:pt x="482379" y="657954"/>
                      <a:pt x="378448" y="844203"/>
                    </a:cubicBezTo>
                    <a:cubicBezTo>
                      <a:pt x="351523" y="830631"/>
                      <a:pt x="326561" y="826201"/>
                      <a:pt x="299299" y="810903"/>
                    </a:cubicBezTo>
                    <a:cubicBezTo>
                      <a:pt x="440672" y="649738"/>
                      <a:pt x="568221" y="425657"/>
                      <a:pt x="709698" y="264801"/>
                    </a:cubicBezTo>
                    <a:cubicBezTo>
                      <a:pt x="721559" y="216564"/>
                      <a:pt x="648947" y="186768"/>
                      <a:pt x="610496" y="149554"/>
                    </a:cubicBezTo>
                    <a:cubicBezTo>
                      <a:pt x="449251" y="351616"/>
                      <a:pt x="291857" y="571602"/>
                      <a:pt x="128519" y="763929"/>
                    </a:cubicBezTo>
                    <a:cubicBezTo>
                      <a:pt x="85882" y="762229"/>
                      <a:pt x="26785" y="736888"/>
                      <a:pt x="-11" y="775081"/>
                    </a:cubicBezTo>
                    <a:cubicBezTo>
                      <a:pt x="39137" y="770677"/>
                      <a:pt x="79784" y="772994"/>
                      <a:pt x="121491" y="780231"/>
                    </a:cubicBezTo>
                    <a:cubicBezTo>
                      <a:pt x="106891" y="794550"/>
                      <a:pt x="114643" y="804105"/>
                      <a:pt x="112421" y="815823"/>
                    </a:cubicBezTo>
                    <a:cubicBezTo>
                      <a:pt x="79500" y="858702"/>
                      <a:pt x="35648" y="921927"/>
                      <a:pt x="29989" y="960068"/>
                    </a:cubicBezTo>
                    <a:cubicBezTo>
                      <a:pt x="51670" y="970858"/>
                      <a:pt x="58853" y="964832"/>
                      <a:pt x="77174" y="972970"/>
                    </a:cubicBezTo>
                    <a:cubicBezTo>
                      <a:pt x="122679" y="946109"/>
                      <a:pt x="169890" y="926923"/>
                      <a:pt x="209736" y="874618"/>
                    </a:cubicBezTo>
                    <a:cubicBezTo>
                      <a:pt x="216299" y="878790"/>
                      <a:pt x="222863" y="883013"/>
                      <a:pt x="229400" y="887211"/>
                    </a:cubicBezTo>
                    <a:cubicBezTo>
                      <a:pt x="249246" y="868540"/>
                      <a:pt x="268549" y="847113"/>
                      <a:pt x="288265" y="828055"/>
                    </a:cubicBezTo>
                    <a:cubicBezTo>
                      <a:pt x="316354" y="837198"/>
                      <a:pt x="343745" y="843533"/>
                      <a:pt x="372996" y="858032"/>
                    </a:cubicBezTo>
                    <a:cubicBezTo>
                      <a:pt x="351316" y="892877"/>
                      <a:pt x="341290" y="925326"/>
                      <a:pt x="329455" y="958008"/>
                    </a:cubicBezTo>
                    <a:cubicBezTo>
                      <a:pt x="334390" y="963287"/>
                      <a:pt x="349249" y="966403"/>
                      <a:pt x="347517" y="973022"/>
                    </a:cubicBezTo>
                    <a:cubicBezTo>
                      <a:pt x="335889" y="1005034"/>
                      <a:pt x="329713" y="1035835"/>
                      <a:pt x="317594" y="1067898"/>
                    </a:cubicBezTo>
                    <a:cubicBezTo>
                      <a:pt x="240538" y="1043664"/>
                      <a:pt x="165988" y="1031431"/>
                      <a:pt x="97071" y="1044385"/>
                    </a:cubicBezTo>
                    <a:cubicBezTo>
                      <a:pt x="152060" y="1057313"/>
                      <a:pt x="212888" y="1059116"/>
                      <a:pt x="270022" y="1071992"/>
                    </a:cubicBezTo>
                    <a:cubicBezTo>
                      <a:pt x="286405" y="1075727"/>
                      <a:pt x="315811" y="1075006"/>
                      <a:pt x="319791" y="1096948"/>
                    </a:cubicBezTo>
                    <a:cubicBezTo>
                      <a:pt x="294777" y="1101712"/>
                      <a:pt x="255732" y="1093935"/>
                      <a:pt x="240719" y="1112091"/>
                    </a:cubicBezTo>
                    <a:cubicBezTo>
                      <a:pt x="273019" y="1121079"/>
                      <a:pt x="311082" y="1109850"/>
                      <a:pt x="335993" y="1141836"/>
                    </a:cubicBezTo>
                    <a:cubicBezTo>
                      <a:pt x="368862" y="1115413"/>
                      <a:pt x="425995" y="1148043"/>
                      <a:pt x="454885" y="1134908"/>
                    </a:cubicBezTo>
                    <a:cubicBezTo>
                      <a:pt x="447468" y="1136840"/>
                      <a:pt x="425065" y="1138952"/>
                      <a:pt x="427132" y="1124092"/>
                    </a:cubicBezTo>
                    <a:cubicBezTo>
                      <a:pt x="472870" y="1117576"/>
                      <a:pt x="521036" y="1122109"/>
                      <a:pt x="567032" y="1116752"/>
                    </a:cubicBezTo>
                    <a:cubicBezTo>
                      <a:pt x="531993" y="1111421"/>
                      <a:pt x="462120" y="1113147"/>
                      <a:pt x="408682" y="1088140"/>
                    </a:cubicBezTo>
                    <a:cubicBezTo>
                      <a:pt x="423178" y="1066739"/>
                      <a:pt x="433101" y="1046316"/>
                      <a:pt x="437520" y="1027078"/>
                    </a:cubicBezTo>
                    <a:cubicBezTo>
                      <a:pt x="442869" y="1022623"/>
                      <a:pt x="453024" y="1040187"/>
                      <a:pt x="456978" y="1029190"/>
                    </a:cubicBezTo>
                    <a:cubicBezTo>
                      <a:pt x="485687" y="1006038"/>
                      <a:pt x="508969" y="958008"/>
                      <a:pt x="537910" y="935885"/>
                    </a:cubicBezTo>
                    <a:cubicBezTo>
                      <a:pt x="566386" y="947758"/>
                      <a:pt x="568454" y="976267"/>
                      <a:pt x="577730" y="992363"/>
                    </a:cubicBezTo>
                    <a:cubicBezTo>
                      <a:pt x="589049" y="1011910"/>
                      <a:pt x="602511" y="1032332"/>
                      <a:pt x="621659" y="1048042"/>
                    </a:cubicBezTo>
                    <a:cubicBezTo>
                      <a:pt x="706571" y="1117550"/>
                      <a:pt x="746650" y="1046316"/>
                      <a:pt x="798486" y="977992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2" name="Freeform 96">
                <a:extLst>
                  <a:ext uri="{FF2B5EF4-FFF2-40B4-BE49-F238E27FC236}">
                    <a16:creationId xmlns:a16="http://schemas.microsoft.com/office/drawing/2014/main" id="{F754C2A2-E87F-44B0-BD7B-A77D14EB0FBE}"/>
                  </a:ext>
                </a:extLst>
              </p:cNvPr>
              <p:cNvSpPr/>
              <p:nvPr/>
            </p:nvSpPr>
            <p:spPr>
              <a:xfrm rot="-1917689">
                <a:off x="5495934" y="2325758"/>
                <a:ext cx="395075" cy="751126"/>
              </a:xfrm>
              <a:custGeom>
                <a:avLst/>
                <a:gdLst>
                  <a:gd name="connsiteX0" fmla="*/ 316309 w 395075"/>
                  <a:gd name="connsiteY0" fmla="*/ 600109 h 751126"/>
                  <a:gd name="connsiteX1" fmla="*/ 296722 w 395075"/>
                  <a:gd name="connsiteY1" fmla="*/ 635983 h 751126"/>
                  <a:gd name="connsiteX2" fmla="*/ 288350 w 395075"/>
                  <a:gd name="connsiteY2" fmla="*/ 616797 h 751126"/>
                  <a:gd name="connsiteX3" fmla="*/ 316309 w 395075"/>
                  <a:gd name="connsiteY3" fmla="*/ 600109 h 751126"/>
                  <a:gd name="connsiteX4" fmla="*/ 395045 w 395075"/>
                  <a:gd name="connsiteY4" fmla="*/ 564054 h 751126"/>
                  <a:gd name="connsiteX5" fmla="*/ 277032 w 395075"/>
                  <a:gd name="connsiteY5" fmla="*/ 257175 h 751126"/>
                  <a:gd name="connsiteX6" fmla="*/ 234317 w 395075"/>
                  <a:gd name="connsiteY6" fmla="*/ 129618 h 751126"/>
                  <a:gd name="connsiteX7" fmla="*/ 182585 w 395075"/>
                  <a:gd name="connsiteY7" fmla="*/ -102 h 751126"/>
                  <a:gd name="connsiteX8" fmla="*/ -30 w 395075"/>
                  <a:gd name="connsiteY8" fmla="*/ 197530 h 751126"/>
                  <a:gd name="connsiteX9" fmla="*/ 56871 w 395075"/>
                  <a:gd name="connsiteY9" fmla="*/ 303016 h 751126"/>
                  <a:gd name="connsiteX10" fmla="*/ 77646 w 395075"/>
                  <a:gd name="connsiteY10" fmla="*/ 330135 h 751126"/>
                  <a:gd name="connsiteX11" fmla="*/ 157623 w 395075"/>
                  <a:gd name="connsiteY11" fmla="*/ 232709 h 751126"/>
                  <a:gd name="connsiteX12" fmla="*/ 88680 w 395075"/>
                  <a:gd name="connsiteY12" fmla="*/ 361348 h 751126"/>
                  <a:gd name="connsiteX13" fmla="*/ 271347 w 395075"/>
                  <a:gd name="connsiteY13" fmla="*/ 751024 h 751126"/>
                  <a:gd name="connsiteX14" fmla="*/ 395045 w 395075"/>
                  <a:gd name="connsiteY14" fmla="*/ 564054 h 751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075" h="751126">
                    <a:moveTo>
                      <a:pt x="316309" y="600109"/>
                    </a:moveTo>
                    <a:cubicBezTo>
                      <a:pt x="317756" y="610384"/>
                      <a:pt x="301994" y="624342"/>
                      <a:pt x="296722" y="635983"/>
                    </a:cubicBezTo>
                    <a:cubicBezTo>
                      <a:pt x="293492" y="629699"/>
                      <a:pt x="291554" y="623081"/>
                      <a:pt x="288350" y="616797"/>
                    </a:cubicBezTo>
                    <a:cubicBezTo>
                      <a:pt x="296774" y="607294"/>
                      <a:pt x="307420" y="607783"/>
                      <a:pt x="316309" y="600109"/>
                    </a:cubicBezTo>
                    <a:close/>
                    <a:moveTo>
                      <a:pt x="395045" y="564054"/>
                    </a:moveTo>
                    <a:cubicBezTo>
                      <a:pt x="350470" y="462894"/>
                      <a:pt x="333829" y="355656"/>
                      <a:pt x="277032" y="257175"/>
                    </a:cubicBezTo>
                    <a:cubicBezTo>
                      <a:pt x="274319" y="212004"/>
                      <a:pt x="250054" y="172008"/>
                      <a:pt x="234317" y="129618"/>
                    </a:cubicBezTo>
                    <a:cubicBezTo>
                      <a:pt x="218296" y="86713"/>
                      <a:pt x="202559" y="38322"/>
                      <a:pt x="182585" y="-102"/>
                    </a:cubicBezTo>
                    <a:cubicBezTo>
                      <a:pt x="114495" y="32888"/>
                      <a:pt x="57026" y="114295"/>
                      <a:pt x="-30" y="197530"/>
                    </a:cubicBezTo>
                    <a:cubicBezTo>
                      <a:pt x="24467" y="228280"/>
                      <a:pt x="40669" y="270953"/>
                      <a:pt x="56871" y="303016"/>
                    </a:cubicBezTo>
                    <a:cubicBezTo>
                      <a:pt x="62375" y="313807"/>
                      <a:pt x="69016" y="328100"/>
                      <a:pt x="77646" y="330135"/>
                    </a:cubicBezTo>
                    <a:cubicBezTo>
                      <a:pt x="103900" y="295908"/>
                      <a:pt x="127441" y="249346"/>
                      <a:pt x="157623" y="232709"/>
                    </a:cubicBezTo>
                    <a:cubicBezTo>
                      <a:pt x="159380" y="270206"/>
                      <a:pt x="111368" y="318520"/>
                      <a:pt x="88680" y="361348"/>
                    </a:cubicBezTo>
                    <a:cubicBezTo>
                      <a:pt x="152868" y="490450"/>
                      <a:pt x="216022" y="619861"/>
                      <a:pt x="271347" y="751024"/>
                    </a:cubicBezTo>
                    <a:cubicBezTo>
                      <a:pt x="310831" y="676416"/>
                      <a:pt x="366827" y="634824"/>
                      <a:pt x="395045" y="56405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3" name="Freeform 97">
                <a:extLst>
                  <a:ext uri="{FF2B5EF4-FFF2-40B4-BE49-F238E27FC236}">
                    <a16:creationId xmlns:a16="http://schemas.microsoft.com/office/drawing/2014/main" id="{34558789-DC0A-4563-9584-990B666F6261}"/>
                  </a:ext>
                </a:extLst>
              </p:cNvPr>
              <p:cNvSpPr/>
              <p:nvPr/>
            </p:nvSpPr>
            <p:spPr>
              <a:xfrm rot="-1917689">
                <a:off x="5665027" y="2786882"/>
                <a:ext cx="213111" cy="395419"/>
              </a:xfrm>
              <a:custGeom>
                <a:avLst/>
                <a:gdLst>
                  <a:gd name="connsiteX0" fmla="*/ 210447 w 213111"/>
                  <a:gd name="connsiteY0" fmla="*/ 391789 h 395419"/>
                  <a:gd name="connsiteX1" fmla="*/ 197346 w 213111"/>
                  <a:gd name="connsiteY1" fmla="*/ 341982 h 395419"/>
                  <a:gd name="connsiteX2" fmla="*/ 18866 w 213111"/>
                  <a:gd name="connsiteY2" fmla="*/ -102 h 395419"/>
                  <a:gd name="connsiteX3" fmla="*/ -24 w 213111"/>
                  <a:gd name="connsiteY3" fmla="*/ 29257 h 395419"/>
                  <a:gd name="connsiteX4" fmla="*/ 128765 w 213111"/>
                  <a:gd name="connsiteY4" fmla="*/ 260085 h 395419"/>
                  <a:gd name="connsiteX5" fmla="*/ 130497 w 213111"/>
                  <a:gd name="connsiteY5" fmla="*/ 270309 h 395419"/>
                  <a:gd name="connsiteX6" fmla="*/ 204866 w 213111"/>
                  <a:gd name="connsiteY6" fmla="*/ 395111 h 395419"/>
                  <a:gd name="connsiteX7" fmla="*/ 210447 w 213111"/>
                  <a:gd name="connsiteY7" fmla="*/ 391789 h 39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111" h="395419">
                    <a:moveTo>
                      <a:pt x="210447" y="391789"/>
                    </a:moveTo>
                    <a:cubicBezTo>
                      <a:pt x="219181" y="374405"/>
                      <a:pt x="204013" y="355785"/>
                      <a:pt x="197346" y="341982"/>
                    </a:cubicBezTo>
                    <a:cubicBezTo>
                      <a:pt x="141841" y="226220"/>
                      <a:pt x="82330" y="110999"/>
                      <a:pt x="18866" y="-102"/>
                    </a:cubicBezTo>
                    <a:cubicBezTo>
                      <a:pt x="12561" y="9684"/>
                      <a:pt x="6255" y="19496"/>
                      <a:pt x="-24" y="29257"/>
                    </a:cubicBezTo>
                    <a:cubicBezTo>
                      <a:pt x="44990" y="105745"/>
                      <a:pt x="77549" y="184937"/>
                      <a:pt x="128765" y="260085"/>
                    </a:cubicBezTo>
                    <a:cubicBezTo>
                      <a:pt x="128972" y="263099"/>
                      <a:pt x="129670" y="266627"/>
                      <a:pt x="130497" y="270309"/>
                    </a:cubicBezTo>
                    <a:cubicBezTo>
                      <a:pt x="159231" y="311051"/>
                      <a:pt x="177552" y="354060"/>
                      <a:pt x="204866" y="395111"/>
                    </a:cubicBezTo>
                    <a:cubicBezTo>
                      <a:pt x="207036" y="395755"/>
                      <a:pt x="209026" y="394956"/>
                      <a:pt x="210447" y="39178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4" name="Freeform 98">
                <a:extLst>
                  <a:ext uri="{FF2B5EF4-FFF2-40B4-BE49-F238E27FC236}">
                    <a16:creationId xmlns:a16="http://schemas.microsoft.com/office/drawing/2014/main" id="{79A1BE0D-DA69-410C-B9A2-4811A90A5A80}"/>
                  </a:ext>
                </a:extLst>
              </p:cNvPr>
              <p:cNvSpPr/>
              <p:nvPr/>
            </p:nvSpPr>
            <p:spPr>
              <a:xfrm rot="-1917689">
                <a:off x="5827547" y="3030662"/>
                <a:ext cx="2661" cy="4893"/>
              </a:xfrm>
              <a:custGeom>
                <a:avLst/>
                <a:gdLst>
                  <a:gd name="connsiteX0" fmla="*/ 2639 w 2661"/>
                  <a:gd name="connsiteY0" fmla="*/ 4790 h 4893"/>
                  <a:gd name="connsiteX1" fmla="*/ 2432 w 2661"/>
                  <a:gd name="connsiteY1" fmla="*/ 3657 h 4893"/>
                  <a:gd name="connsiteX2" fmla="*/ -22 w 2661"/>
                  <a:gd name="connsiteY2" fmla="*/ -103 h 4893"/>
                  <a:gd name="connsiteX3" fmla="*/ 2639 w 2661"/>
                  <a:gd name="connsiteY3" fmla="*/ 4790 h 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1" h="4893">
                    <a:moveTo>
                      <a:pt x="2639" y="4790"/>
                    </a:moveTo>
                    <a:cubicBezTo>
                      <a:pt x="2536" y="4378"/>
                      <a:pt x="2536" y="4043"/>
                      <a:pt x="2432" y="3657"/>
                    </a:cubicBezTo>
                    <a:cubicBezTo>
                      <a:pt x="1554" y="2421"/>
                      <a:pt x="882" y="1133"/>
                      <a:pt x="-22" y="-103"/>
                    </a:cubicBezTo>
                    <a:cubicBezTo>
                      <a:pt x="856" y="1468"/>
                      <a:pt x="1735" y="3219"/>
                      <a:pt x="2639" y="47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5" name="Freeform 99">
                <a:extLst>
                  <a:ext uri="{FF2B5EF4-FFF2-40B4-BE49-F238E27FC236}">
                    <a16:creationId xmlns:a16="http://schemas.microsoft.com/office/drawing/2014/main" id="{E80A9393-E873-4AB9-8D6C-371C1AF23185}"/>
                  </a:ext>
                </a:extLst>
              </p:cNvPr>
              <p:cNvSpPr/>
              <p:nvPr/>
            </p:nvSpPr>
            <p:spPr>
              <a:xfrm rot="-1917689">
                <a:off x="5862100" y="3005744"/>
                <a:ext cx="69896" cy="135900"/>
              </a:xfrm>
              <a:custGeom>
                <a:avLst/>
                <a:gdLst>
                  <a:gd name="connsiteX0" fmla="*/ 66286 w 69896"/>
                  <a:gd name="connsiteY0" fmla="*/ 135797 h 135900"/>
                  <a:gd name="connsiteX1" fmla="*/ 54218 w 69896"/>
                  <a:gd name="connsiteY1" fmla="*/ 100515 h 135900"/>
                  <a:gd name="connsiteX2" fmla="*/ -21 w 69896"/>
                  <a:gd name="connsiteY2" fmla="*/ -104 h 135900"/>
                  <a:gd name="connsiteX3" fmla="*/ 45536 w 69896"/>
                  <a:gd name="connsiteY3" fmla="*/ 108755 h 135900"/>
                  <a:gd name="connsiteX4" fmla="*/ 66286 w 69896"/>
                  <a:gd name="connsiteY4" fmla="*/ 135797 h 13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896" h="135900">
                    <a:moveTo>
                      <a:pt x="66286" y="135797"/>
                    </a:moveTo>
                    <a:cubicBezTo>
                      <a:pt x="77371" y="122096"/>
                      <a:pt x="59748" y="110507"/>
                      <a:pt x="54218" y="100515"/>
                    </a:cubicBezTo>
                    <a:cubicBezTo>
                      <a:pt x="35432" y="66520"/>
                      <a:pt x="17809" y="31856"/>
                      <a:pt x="-21" y="-104"/>
                    </a:cubicBezTo>
                    <a:cubicBezTo>
                      <a:pt x="7162" y="30105"/>
                      <a:pt x="31943" y="79294"/>
                      <a:pt x="45536" y="108755"/>
                    </a:cubicBezTo>
                    <a:cubicBezTo>
                      <a:pt x="50523" y="119598"/>
                      <a:pt x="57267" y="134689"/>
                      <a:pt x="66286" y="13579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6" name="Freeform 100">
                <a:extLst>
                  <a:ext uri="{FF2B5EF4-FFF2-40B4-BE49-F238E27FC236}">
                    <a16:creationId xmlns:a16="http://schemas.microsoft.com/office/drawing/2014/main" id="{C7434FA2-D441-4664-8DA7-BD0DC00D7A1A}"/>
                  </a:ext>
                </a:extLst>
              </p:cNvPr>
              <p:cNvSpPr/>
              <p:nvPr/>
            </p:nvSpPr>
            <p:spPr>
              <a:xfrm rot="-1917689">
                <a:off x="5629209" y="2848440"/>
                <a:ext cx="260704" cy="419756"/>
              </a:xfrm>
              <a:custGeom>
                <a:avLst/>
                <a:gdLst>
                  <a:gd name="connsiteX0" fmla="*/ 182722 w 260704"/>
                  <a:gd name="connsiteY0" fmla="*/ 321302 h 419756"/>
                  <a:gd name="connsiteX1" fmla="*/ 177218 w 260704"/>
                  <a:gd name="connsiteY1" fmla="*/ 286663 h 419756"/>
                  <a:gd name="connsiteX2" fmla="*/ 182722 w 260704"/>
                  <a:gd name="connsiteY2" fmla="*/ 321302 h 419756"/>
                  <a:gd name="connsiteX3" fmla="*/ 153884 w 260704"/>
                  <a:gd name="connsiteY3" fmla="*/ 247595 h 419756"/>
                  <a:gd name="connsiteX4" fmla="*/ 169672 w 260704"/>
                  <a:gd name="connsiteY4" fmla="*/ 271495 h 419756"/>
                  <a:gd name="connsiteX5" fmla="*/ 153884 w 260704"/>
                  <a:gd name="connsiteY5" fmla="*/ 247595 h 419756"/>
                  <a:gd name="connsiteX6" fmla="*/ 260682 w 260704"/>
                  <a:gd name="connsiteY6" fmla="*/ 378037 h 419756"/>
                  <a:gd name="connsiteX7" fmla="*/ 63675 w 260704"/>
                  <a:gd name="connsiteY7" fmla="*/ -102 h 419756"/>
                  <a:gd name="connsiteX8" fmla="*/ -22 w 260704"/>
                  <a:gd name="connsiteY8" fmla="*/ 104277 h 419756"/>
                  <a:gd name="connsiteX9" fmla="*/ 125563 w 260704"/>
                  <a:gd name="connsiteY9" fmla="*/ 340050 h 419756"/>
                  <a:gd name="connsiteX10" fmla="*/ 140705 w 260704"/>
                  <a:gd name="connsiteY10" fmla="*/ 370440 h 419756"/>
                  <a:gd name="connsiteX11" fmla="*/ 233912 w 260704"/>
                  <a:gd name="connsiteY11" fmla="*/ 419655 h 419756"/>
                  <a:gd name="connsiteX12" fmla="*/ 260682 w 260704"/>
                  <a:gd name="connsiteY12" fmla="*/ 378037 h 41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704" h="419756">
                    <a:moveTo>
                      <a:pt x="182722" y="321302"/>
                    </a:moveTo>
                    <a:cubicBezTo>
                      <a:pt x="175383" y="311001"/>
                      <a:pt x="173652" y="299411"/>
                      <a:pt x="177218" y="286663"/>
                    </a:cubicBezTo>
                    <a:cubicBezTo>
                      <a:pt x="181094" y="297789"/>
                      <a:pt x="194686" y="306751"/>
                      <a:pt x="182722" y="321302"/>
                    </a:cubicBezTo>
                    <a:close/>
                    <a:moveTo>
                      <a:pt x="153884" y="247595"/>
                    </a:moveTo>
                    <a:cubicBezTo>
                      <a:pt x="164297" y="246127"/>
                      <a:pt x="164194" y="264953"/>
                      <a:pt x="169672" y="271495"/>
                    </a:cubicBezTo>
                    <a:cubicBezTo>
                      <a:pt x="157269" y="273323"/>
                      <a:pt x="159026" y="254291"/>
                      <a:pt x="153884" y="247595"/>
                    </a:cubicBezTo>
                    <a:close/>
                    <a:moveTo>
                      <a:pt x="260682" y="378037"/>
                    </a:moveTo>
                    <a:cubicBezTo>
                      <a:pt x="197838" y="251330"/>
                      <a:pt x="145330" y="122485"/>
                      <a:pt x="63675" y="-102"/>
                    </a:cubicBezTo>
                    <a:cubicBezTo>
                      <a:pt x="46284" y="33841"/>
                      <a:pt x="22717" y="69098"/>
                      <a:pt x="-22" y="104277"/>
                    </a:cubicBezTo>
                    <a:cubicBezTo>
                      <a:pt x="44242" y="179787"/>
                      <a:pt x="87448" y="263794"/>
                      <a:pt x="125563" y="340050"/>
                    </a:cubicBezTo>
                    <a:cubicBezTo>
                      <a:pt x="130912" y="350712"/>
                      <a:pt x="135718" y="365418"/>
                      <a:pt x="140705" y="370440"/>
                    </a:cubicBezTo>
                    <a:cubicBezTo>
                      <a:pt x="166158" y="396219"/>
                      <a:pt x="205694" y="393953"/>
                      <a:pt x="233912" y="419655"/>
                    </a:cubicBezTo>
                    <a:cubicBezTo>
                      <a:pt x="242801" y="405799"/>
                      <a:pt x="251742" y="391918"/>
                      <a:pt x="260682" y="37803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7" name="Freeform 101">
                <a:extLst>
                  <a:ext uri="{FF2B5EF4-FFF2-40B4-BE49-F238E27FC236}">
                    <a16:creationId xmlns:a16="http://schemas.microsoft.com/office/drawing/2014/main" id="{51DA3286-6D0E-4741-A923-BA8D38EA8939}"/>
                  </a:ext>
                </a:extLst>
              </p:cNvPr>
              <p:cNvSpPr/>
              <p:nvPr/>
            </p:nvSpPr>
            <p:spPr>
              <a:xfrm rot="-1917689">
                <a:off x="5623603" y="3005208"/>
                <a:ext cx="154836" cy="239764"/>
              </a:xfrm>
              <a:custGeom>
                <a:avLst/>
                <a:gdLst>
                  <a:gd name="connsiteX0" fmla="*/ -21 w 154836"/>
                  <a:gd name="connsiteY0" fmla="*/ 43990 h 239764"/>
                  <a:gd name="connsiteX1" fmla="*/ 154815 w 154836"/>
                  <a:gd name="connsiteY1" fmla="*/ 239665 h 239764"/>
                  <a:gd name="connsiteX2" fmla="*/ 28326 w 154836"/>
                  <a:gd name="connsiteY2" fmla="*/ -100 h 239764"/>
                  <a:gd name="connsiteX3" fmla="*/ -21 w 154836"/>
                  <a:gd name="connsiteY3" fmla="*/ 43990 h 23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836" h="239764">
                    <a:moveTo>
                      <a:pt x="-21" y="43990"/>
                    </a:moveTo>
                    <a:cubicBezTo>
                      <a:pt x="40057" y="112855"/>
                      <a:pt x="49851" y="192665"/>
                      <a:pt x="154815" y="239665"/>
                    </a:cubicBezTo>
                    <a:cubicBezTo>
                      <a:pt x="118096" y="158542"/>
                      <a:pt x="74632" y="78938"/>
                      <a:pt x="28326" y="-100"/>
                    </a:cubicBezTo>
                    <a:cubicBezTo>
                      <a:pt x="18868" y="14605"/>
                      <a:pt x="9462" y="29285"/>
                      <a:pt x="-21" y="43990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8" name="Freeform 102">
                <a:extLst>
                  <a:ext uri="{FF2B5EF4-FFF2-40B4-BE49-F238E27FC236}">
                    <a16:creationId xmlns:a16="http://schemas.microsoft.com/office/drawing/2014/main" id="{C2140649-0679-48C5-8C27-F8E2FABB3623}"/>
                  </a:ext>
                </a:extLst>
              </p:cNvPr>
              <p:cNvSpPr/>
              <p:nvPr/>
            </p:nvSpPr>
            <p:spPr>
              <a:xfrm rot="-1917689">
                <a:off x="5725460" y="4230670"/>
                <a:ext cx="51655" cy="8881"/>
              </a:xfrm>
              <a:custGeom>
                <a:avLst/>
                <a:gdLst>
                  <a:gd name="connsiteX0" fmla="*/ 2 w 51655"/>
                  <a:gd name="connsiteY0" fmla="*/ 4876 h 8881"/>
                  <a:gd name="connsiteX1" fmla="*/ 51657 w 51655"/>
                  <a:gd name="connsiteY1" fmla="*/ -94 h 8881"/>
                  <a:gd name="connsiteX2" fmla="*/ 2 w 51655"/>
                  <a:gd name="connsiteY2" fmla="*/ 4876 h 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55" h="8881">
                    <a:moveTo>
                      <a:pt x="2" y="4876"/>
                    </a:moveTo>
                    <a:cubicBezTo>
                      <a:pt x="16126" y="4515"/>
                      <a:pt x="46101" y="16645"/>
                      <a:pt x="51657" y="-94"/>
                    </a:cubicBezTo>
                    <a:cubicBezTo>
                      <a:pt x="36385" y="4206"/>
                      <a:pt x="7341" y="-3340"/>
                      <a:pt x="2" y="4876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29" name="Freeform 103">
                <a:extLst>
                  <a:ext uri="{FF2B5EF4-FFF2-40B4-BE49-F238E27FC236}">
                    <a16:creationId xmlns:a16="http://schemas.microsoft.com/office/drawing/2014/main" id="{92329E56-DEB1-4C0D-9230-9FD1EA655AE2}"/>
                  </a:ext>
                </a:extLst>
              </p:cNvPr>
              <p:cNvSpPr/>
              <p:nvPr/>
            </p:nvSpPr>
            <p:spPr>
              <a:xfrm rot="-1917689">
                <a:off x="5519663" y="4263724"/>
                <a:ext cx="223546" cy="24702"/>
              </a:xfrm>
              <a:custGeom>
                <a:avLst/>
                <a:gdLst>
                  <a:gd name="connsiteX0" fmla="*/ 223548 w 223546"/>
                  <a:gd name="connsiteY0" fmla="*/ 19245 h 24702"/>
                  <a:gd name="connsiteX1" fmla="*/ 2 w 223546"/>
                  <a:gd name="connsiteY1" fmla="*/ 11082 h 24702"/>
                  <a:gd name="connsiteX2" fmla="*/ 203393 w 223546"/>
                  <a:gd name="connsiteY2" fmla="*/ 23598 h 24702"/>
                  <a:gd name="connsiteX3" fmla="*/ 223548 w 223546"/>
                  <a:gd name="connsiteY3" fmla="*/ 19245 h 2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546" h="24702">
                    <a:moveTo>
                      <a:pt x="223548" y="19245"/>
                    </a:moveTo>
                    <a:cubicBezTo>
                      <a:pt x="150755" y="18035"/>
                      <a:pt x="59203" y="-17685"/>
                      <a:pt x="2" y="11082"/>
                    </a:cubicBezTo>
                    <a:cubicBezTo>
                      <a:pt x="66748" y="22388"/>
                      <a:pt x="142693" y="26791"/>
                      <a:pt x="203393" y="23598"/>
                    </a:cubicBezTo>
                    <a:cubicBezTo>
                      <a:pt x="210163" y="23186"/>
                      <a:pt x="222282" y="26920"/>
                      <a:pt x="223548" y="1924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0" name="Freeform 104">
                <a:extLst>
                  <a:ext uri="{FF2B5EF4-FFF2-40B4-BE49-F238E27FC236}">
                    <a16:creationId xmlns:a16="http://schemas.microsoft.com/office/drawing/2014/main" id="{2A4C09CF-4D36-4935-9E95-130EAA0920EA}"/>
                  </a:ext>
                </a:extLst>
              </p:cNvPr>
              <p:cNvSpPr/>
              <p:nvPr/>
            </p:nvSpPr>
            <p:spPr>
              <a:xfrm rot="-1917689">
                <a:off x="5540538" y="4253345"/>
                <a:ext cx="63128" cy="11590"/>
              </a:xfrm>
              <a:custGeom>
                <a:avLst/>
                <a:gdLst>
                  <a:gd name="connsiteX0" fmla="*/ 63130 w 63128"/>
                  <a:gd name="connsiteY0" fmla="*/ 4794 h 11590"/>
                  <a:gd name="connsiteX1" fmla="*/ 1 w 63128"/>
                  <a:gd name="connsiteY1" fmla="*/ 5901 h 11590"/>
                  <a:gd name="connsiteX2" fmla="*/ 63130 w 63128"/>
                  <a:gd name="connsiteY2" fmla="*/ 4794 h 1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28" h="11590">
                    <a:moveTo>
                      <a:pt x="63130" y="4794"/>
                    </a:moveTo>
                    <a:cubicBezTo>
                      <a:pt x="43207" y="10434"/>
                      <a:pt x="17754" y="-9551"/>
                      <a:pt x="1" y="5901"/>
                    </a:cubicBezTo>
                    <a:cubicBezTo>
                      <a:pt x="21836" y="15610"/>
                      <a:pt x="51734" y="11000"/>
                      <a:pt x="63130" y="4794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1" name="Freeform 105">
                <a:extLst>
                  <a:ext uri="{FF2B5EF4-FFF2-40B4-BE49-F238E27FC236}">
                    <a16:creationId xmlns:a16="http://schemas.microsoft.com/office/drawing/2014/main" id="{7397291A-E3CD-4769-9BC3-C8990379FA87}"/>
                  </a:ext>
                </a:extLst>
              </p:cNvPr>
              <p:cNvSpPr/>
              <p:nvPr/>
            </p:nvSpPr>
            <p:spPr>
              <a:xfrm rot="-1917689">
                <a:off x="5867773" y="2258160"/>
                <a:ext cx="238350" cy="486122"/>
              </a:xfrm>
              <a:custGeom>
                <a:avLst/>
                <a:gdLst>
                  <a:gd name="connsiteX0" fmla="*/ 205296 w 238350"/>
                  <a:gd name="connsiteY0" fmla="*/ 191265 h 486122"/>
                  <a:gd name="connsiteX1" fmla="*/ 172091 w 238350"/>
                  <a:gd name="connsiteY1" fmla="*/ 280603 h 486122"/>
                  <a:gd name="connsiteX2" fmla="*/ 205296 w 238350"/>
                  <a:gd name="connsiteY2" fmla="*/ 191265 h 486122"/>
                  <a:gd name="connsiteX3" fmla="*/ 186355 w 238350"/>
                  <a:gd name="connsiteY3" fmla="*/ 123842 h 486122"/>
                  <a:gd name="connsiteX4" fmla="*/ 193539 w 238350"/>
                  <a:gd name="connsiteY4" fmla="*/ 166516 h 486122"/>
                  <a:gd name="connsiteX5" fmla="*/ 186355 w 238350"/>
                  <a:gd name="connsiteY5" fmla="*/ 123842 h 486122"/>
                  <a:gd name="connsiteX6" fmla="*/ 43612 w 238350"/>
                  <a:gd name="connsiteY6" fmla="*/ 291755 h 486122"/>
                  <a:gd name="connsiteX7" fmla="*/ 84802 w 238350"/>
                  <a:gd name="connsiteY7" fmla="*/ 238600 h 486122"/>
                  <a:gd name="connsiteX8" fmla="*/ 51571 w 238350"/>
                  <a:gd name="connsiteY8" fmla="*/ 327964 h 486122"/>
                  <a:gd name="connsiteX9" fmla="*/ 85319 w 238350"/>
                  <a:gd name="connsiteY9" fmla="*/ 453152 h 486122"/>
                  <a:gd name="connsiteX10" fmla="*/ 98885 w 238350"/>
                  <a:gd name="connsiteY10" fmla="*/ 486013 h 486122"/>
                  <a:gd name="connsiteX11" fmla="*/ 232455 w 238350"/>
                  <a:gd name="connsiteY11" fmla="*/ 122245 h 486122"/>
                  <a:gd name="connsiteX12" fmla="*/ 219069 w 238350"/>
                  <a:gd name="connsiteY12" fmla="*/ 99891 h 486122"/>
                  <a:gd name="connsiteX13" fmla="*/ 216253 w 238350"/>
                  <a:gd name="connsiteY13" fmla="*/ 77357 h 486122"/>
                  <a:gd name="connsiteX14" fmla="*/ 127439 w 238350"/>
                  <a:gd name="connsiteY14" fmla="*/ -109 h 486122"/>
                  <a:gd name="connsiteX15" fmla="*/ 83174 w 238350"/>
                  <a:gd name="connsiteY15" fmla="*/ 57913 h 486122"/>
                  <a:gd name="connsiteX16" fmla="*/ 113511 w 238350"/>
                  <a:gd name="connsiteY16" fmla="*/ 80756 h 486122"/>
                  <a:gd name="connsiteX17" fmla="*/ 78445 w 238350"/>
                  <a:gd name="connsiteY17" fmla="*/ 65279 h 486122"/>
                  <a:gd name="connsiteX18" fmla="*/ -32 w 238350"/>
                  <a:gd name="connsiteY18" fmla="*/ 160206 h 486122"/>
                  <a:gd name="connsiteX19" fmla="*/ 43612 w 238350"/>
                  <a:gd name="connsiteY19" fmla="*/ 291755 h 48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8350" h="486122">
                    <a:moveTo>
                      <a:pt x="205296" y="191265"/>
                    </a:moveTo>
                    <a:cubicBezTo>
                      <a:pt x="199456" y="219954"/>
                      <a:pt x="185683" y="250317"/>
                      <a:pt x="172091" y="280603"/>
                    </a:cubicBezTo>
                    <a:cubicBezTo>
                      <a:pt x="176122" y="252507"/>
                      <a:pt x="174572" y="212331"/>
                      <a:pt x="205296" y="191265"/>
                    </a:cubicBezTo>
                    <a:close/>
                    <a:moveTo>
                      <a:pt x="186355" y="123842"/>
                    </a:moveTo>
                    <a:cubicBezTo>
                      <a:pt x="198965" y="135895"/>
                      <a:pt x="198991" y="150548"/>
                      <a:pt x="193539" y="166516"/>
                    </a:cubicBezTo>
                    <a:cubicBezTo>
                      <a:pt x="190050" y="152532"/>
                      <a:pt x="183125" y="139294"/>
                      <a:pt x="186355" y="123842"/>
                    </a:cubicBezTo>
                    <a:close/>
                    <a:moveTo>
                      <a:pt x="43612" y="291755"/>
                    </a:moveTo>
                    <a:cubicBezTo>
                      <a:pt x="55499" y="276741"/>
                      <a:pt x="63923" y="235303"/>
                      <a:pt x="84802" y="238600"/>
                    </a:cubicBezTo>
                    <a:cubicBezTo>
                      <a:pt x="88936" y="265074"/>
                      <a:pt x="60176" y="298708"/>
                      <a:pt x="51571" y="327964"/>
                    </a:cubicBezTo>
                    <a:cubicBezTo>
                      <a:pt x="54491" y="368140"/>
                      <a:pt x="74388" y="415088"/>
                      <a:pt x="85319" y="453152"/>
                    </a:cubicBezTo>
                    <a:cubicBezTo>
                      <a:pt x="89040" y="465977"/>
                      <a:pt x="85939" y="484185"/>
                      <a:pt x="98885" y="486013"/>
                    </a:cubicBezTo>
                    <a:cubicBezTo>
                      <a:pt x="152194" y="362345"/>
                      <a:pt x="265246" y="221680"/>
                      <a:pt x="232455" y="122245"/>
                    </a:cubicBezTo>
                    <a:cubicBezTo>
                      <a:pt x="229974" y="114725"/>
                      <a:pt x="221937" y="108004"/>
                      <a:pt x="219069" y="99891"/>
                    </a:cubicBezTo>
                    <a:cubicBezTo>
                      <a:pt x="216433" y="92448"/>
                      <a:pt x="219405" y="84001"/>
                      <a:pt x="216253" y="77357"/>
                    </a:cubicBezTo>
                    <a:cubicBezTo>
                      <a:pt x="202428" y="47895"/>
                      <a:pt x="163176" y="20596"/>
                      <a:pt x="127439" y="-109"/>
                    </a:cubicBezTo>
                    <a:cubicBezTo>
                      <a:pt x="112891" y="19927"/>
                      <a:pt x="97645" y="37284"/>
                      <a:pt x="83174" y="57913"/>
                    </a:cubicBezTo>
                    <a:cubicBezTo>
                      <a:pt x="92037" y="65819"/>
                      <a:pt x="111314" y="71408"/>
                      <a:pt x="113511" y="80756"/>
                    </a:cubicBezTo>
                    <a:cubicBezTo>
                      <a:pt x="103330" y="79675"/>
                      <a:pt x="84053" y="76250"/>
                      <a:pt x="78445" y="65279"/>
                    </a:cubicBezTo>
                    <a:cubicBezTo>
                      <a:pt x="52501" y="97702"/>
                      <a:pt x="27255" y="133551"/>
                      <a:pt x="-32" y="160206"/>
                    </a:cubicBezTo>
                    <a:cubicBezTo>
                      <a:pt x="14206" y="204090"/>
                      <a:pt x="25886" y="248592"/>
                      <a:pt x="43612" y="291755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2" name="Freeform 106">
                <a:extLst>
                  <a:ext uri="{FF2B5EF4-FFF2-40B4-BE49-F238E27FC236}">
                    <a16:creationId xmlns:a16="http://schemas.microsoft.com/office/drawing/2014/main" id="{E54ACBB4-5ED5-4F96-8281-62D82A17474C}"/>
                  </a:ext>
                </a:extLst>
              </p:cNvPr>
              <p:cNvSpPr/>
              <p:nvPr/>
            </p:nvSpPr>
            <p:spPr>
              <a:xfrm rot="-1917689">
                <a:off x="5422447" y="2809993"/>
                <a:ext cx="142071" cy="222502"/>
              </a:xfrm>
              <a:custGeom>
                <a:avLst/>
                <a:gdLst>
                  <a:gd name="connsiteX0" fmla="*/ 90363 w 142071"/>
                  <a:gd name="connsiteY0" fmla="*/ 35667 h 222502"/>
                  <a:gd name="connsiteX1" fmla="*/ 46770 w 142071"/>
                  <a:gd name="connsiteY1" fmla="*/ 87303 h 222502"/>
                  <a:gd name="connsiteX2" fmla="*/ 86151 w 142071"/>
                  <a:gd name="connsiteY2" fmla="*/ 26086 h 222502"/>
                  <a:gd name="connsiteX3" fmla="*/ 61396 w 142071"/>
                  <a:gd name="connsiteY3" fmla="*/ -79 h 222502"/>
                  <a:gd name="connsiteX4" fmla="*/ -27 w 142071"/>
                  <a:gd name="connsiteY4" fmla="*/ 95441 h 222502"/>
                  <a:gd name="connsiteX5" fmla="*/ 74316 w 142071"/>
                  <a:gd name="connsiteY5" fmla="*/ 222405 h 222502"/>
                  <a:gd name="connsiteX6" fmla="*/ 142044 w 142071"/>
                  <a:gd name="connsiteY6" fmla="*/ 117125 h 222502"/>
                  <a:gd name="connsiteX7" fmla="*/ 90363 w 142071"/>
                  <a:gd name="connsiteY7" fmla="*/ 35667 h 22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071" h="222502">
                    <a:moveTo>
                      <a:pt x="90363" y="35667"/>
                    </a:moveTo>
                    <a:cubicBezTo>
                      <a:pt x="74084" y="44784"/>
                      <a:pt x="64652" y="85448"/>
                      <a:pt x="46770" y="87303"/>
                    </a:cubicBezTo>
                    <a:cubicBezTo>
                      <a:pt x="60879" y="67241"/>
                      <a:pt x="76358" y="38577"/>
                      <a:pt x="86151" y="26086"/>
                    </a:cubicBezTo>
                    <a:cubicBezTo>
                      <a:pt x="76280" y="19030"/>
                      <a:pt x="74704" y="-775"/>
                      <a:pt x="61396" y="-79"/>
                    </a:cubicBezTo>
                    <a:cubicBezTo>
                      <a:pt x="47365" y="22532"/>
                      <a:pt x="19302" y="64794"/>
                      <a:pt x="-27" y="95441"/>
                    </a:cubicBezTo>
                    <a:cubicBezTo>
                      <a:pt x="24082" y="136518"/>
                      <a:pt x="46254" y="189080"/>
                      <a:pt x="74316" y="222405"/>
                    </a:cubicBezTo>
                    <a:cubicBezTo>
                      <a:pt x="96333" y="190986"/>
                      <a:pt x="132328" y="143677"/>
                      <a:pt x="142044" y="117125"/>
                    </a:cubicBezTo>
                    <a:cubicBezTo>
                      <a:pt x="126178" y="109116"/>
                      <a:pt x="122586" y="76692"/>
                      <a:pt x="90363" y="35667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  <p:sp>
            <p:nvSpPr>
              <p:cNvPr id="133" name="Freeform 107">
                <a:extLst>
                  <a:ext uri="{FF2B5EF4-FFF2-40B4-BE49-F238E27FC236}">
                    <a16:creationId xmlns:a16="http://schemas.microsoft.com/office/drawing/2014/main" id="{A4E966B3-4E80-4FA3-93A1-71870E5A2A4F}"/>
                  </a:ext>
                </a:extLst>
              </p:cNvPr>
              <p:cNvSpPr/>
              <p:nvPr/>
            </p:nvSpPr>
            <p:spPr>
              <a:xfrm rot="-1917689">
                <a:off x="5803477" y="3184122"/>
                <a:ext cx="111010" cy="234975"/>
              </a:xfrm>
              <a:custGeom>
                <a:avLst/>
                <a:gdLst>
                  <a:gd name="connsiteX0" fmla="*/ 110994 w 111010"/>
                  <a:gd name="connsiteY0" fmla="*/ 212879 h 234975"/>
                  <a:gd name="connsiteX1" fmla="*/ 15772 w 111010"/>
                  <a:gd name="connsiteY1" fmla="*/ -102 h 234975"/>
                  <a:gd name="connsiteX2" fmla="*/ 25746 w 111010"/>
                  <a:gd name="connsiteY2" fmla="*/ 65054 h 234975"/>
                  <a:gd name="connsiteX3" fmla="*/ 54377 w 111010"/>
                  <a:gd name="connsiteY3" fmla="*/ 128228 h 234975"/>
                  <a:gd name="connsiteX4" fmla="*/ -17 w 111010"/>
                  <a:gd name="connsiteY4" fmla="*/ 24415 h 234975"/>
                  <a:gd name="connsiteX5" fmla="*/ 96833 w 111010"/>
                  <a:gd name="connsiteY5" fmla="*/ 234873 h 234975"/>
                  <a:gd name="connsiteX6" fmla="*/ 110994 w 111010"/>
                  <a:gd name="connsiteY6" fmla="*/ 212879 h 23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010" h="234975">
                    <a:moveTo>
                      <a:pt x="110994" y="212879"/>
                    </a:moveTo>
                    <a:cubicBezTo>
                      <a:pt x="78849" y="141877"/>
                      <a:pt x="53344" y="69613"/>
                      <a:pt x="15772" y="-102"/>
                    </a:cubicBezTo>
                    <a:cubicBezTo>
                      <a:pt x="-3298" y="22921"/>
                      <a:pt x="17374" y="47568"/>
                      <a:pt x="25746" y="65054"/>
                    </a:cubicBezTo>
                    <a:cubicBezTo>
                      <a:pt x="36057" y="86661"/>
                      <a:pt x="49029" y="106955"/>
                      <a:pt x="54377" y="128228"/>
                    </a:cubicBezTo>
                    <a:cubicBezTo>
                      <a:pt x="34971" y="93898"/>
                      <a:pt x="22671" y="58024"/>
                      <a:pt x="-17" y="24415"/>
                    </a:cubicBezTo>
                    <a:cubicBezTo>
                      <a:pt x="23266" y="96473"/>
                      <a:pt x="66109" y="164308"/>
                      <a:pt x="96833" y="234873"/>
                    </a:cubicBezTo>
                    <a:cubicBezTo>
                      <a:pt x="101536" y="227507"/>
                      <a:pt x="106265" y="220193"/>
                      <a:pt x="110994" y="212879"/>
                    </a:cubicBezTo>
                    <a:close/>
                  </a:path>
                </a:pathLst>
              </a:custGeom>
              <a:grpFill/>
              <a:ln w="2559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LT"/>
              </a:p>
            </p:txBody>
          </p:sp>
        </p:grpSp>
      </p:grpSp>
      <p:grpSp>
        <p:nvGrpSpPr>
          <p:cNvPr id="181" name="Graphic 177">
            <a:extLst>
              <a:ext uri="{FF2B5EF4-FFF2-40B4-BE49-F238E27FC236}">
                <a16:creationId xmlns:a16="http://schemas.microsoft.com/office/drawing/2014/main" id="{E854E8D8-8758-4974-9105-EA8CD514E63C}"/>
              </a:ext>
            </a:extLst>
          </p:cNvPr>
          <p:cNvGrpSpPr/>
          <p:nvPr/>
        </p:nvGrpSpPr>
        <p:grpSpPr>
          <a:xfrm>
            <a:off x="2817121" y="1674530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182" name="Freeform 156">
              <a:extLst>
                <a:ext uri="{FF2B5EF4-FFF2-40B4-BE49-F238E27FC236}">
                  <a16:creationId xmlns:a16="http://schemas.microsoft.com/office/drawing/2014/main" id="{FC567E76-498B-4624-BD3C-4DDB132FC30E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3" name="Freeform 157">
              <a:extLst>
                <a:ext uri="{FF2B5EF4-FFF2-40B4-BE49-F238E27FC236}">
                  <a16:creationId xmlns:a16="http://schemas.microsoft.com/office/drawing/2014/main" id="{E9F94818-991D-465F-BF03-887BB73C9754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4" name="Freeform 158">
              <a:extLst>
                <a:ext uri="{FF2B5EF4-FFF2-40B4-BE49-F238E27FC236}">
                  <a16:creationId xmlns:a16="http://schemas.microsoft.com/office/drawing/2014/main" id="{209B0210-CCFC-4809-8BB4-3F3D5EF9A8CF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5" name="Freeform 159">
              <a:extLst>
                <a:ext uri="{FF2B5EF4-FFF2-40B4-BE49-F238E27FC236}">
                  <a16:creationId xmlns:a16="http://schemas.microsoft.com/office/drawing/2014/main" id="{4E631050-D3D8-42E8-ACF5-9BB17CD711F0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6" name="Freeform 160">
              <a:extLst>
                <a:ext uri="{FF2B5EF4-FFF2-40B4-BE49-F238E27FC236}">
                  <a16:creationId xmlns:a16="http://schemas.microsoft.com/office/drawing/2014/main" id="{472706A4-327C-4581-8647-7154487CAC4B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7" name="Freeform 161">
              <a:extLst>
                <a:ext uri="{FF2B5EF4-FFF2-40B4-BE49-F238E27FC236}">
                  <a16:creationId xmlns:a16="http://schemas.microsoft.com/office/drawing/2014/main" id="{61A0E3E7-7AC7-4F2B-B8DF-2740951B3A53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8" name="Freeform 162">
              <a:extLst>
                <a:ext uri="{FF2B5EF4-FFF2-40B4-BE49-F238E27FC236}">
                  <a16:creationId xmlns:a16="http://schemas.microsoft.com/office/drawing/2014/main" id="{1C8F0554-DC7C-4BD8-9F0E-69EE648AAEBA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89" name="Freeform 163">
              <a:extLst>
                <a:ext uri="{FF2B5EF4-FFF2-40B4-BE49-F238E27FC236}">
                  <a16:creationId xmlns:a16="http://schemas.microsoft.com/office/drawing/2014/main" id="{DC9DC6DB-9476-4D9B-BF31-E2A428372173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0" name="Freeform 164">
              <a:extLst>
                <a:ext uri="{FF2B5EF4-FFF2-40B4-BE49-F238E27FC236}">
                  <a16:creationId xmlns:a16="http://schemas.microsoft.com/office/drawing/2014/main" id="{057FEDEC-A3C5-4393-B808-0EA909D8430F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1" name="Freeform 165">
              <a:extLst>
                <a:ext uri="{FF2B5EF4-FFF2-40B4-BE49-F238E27FC236}">
                  <a16:creationId xmlns:a16="http://schemas.microsoft.com/office/drawing/2014/main" id="{29537A1F-5CAA-4817-9C64-8B26354C7D2E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2" name="Freeform 166">
              <a:extLst>
                <a:ext uri="{FF2B5EF4-FFF2-40B4-BE49-F238E27FC236}">
                  <a16:creationId xmlns:a16="http://schemas.microsoft.com/office/drawing/2014/main" id="{B8745255-5442-4183-AC40-25FC77F09295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3" name="Freeform 167">
              <a:extLst>
                <a:ext uri="{FF2B5EF4-FFF2-40B4-BE49-F238E27FC236}">
                  <a16:creationId xmlns:a16="http://schemas.microsoft.com/office/drawing/2014/main" id="{F88D3F6B-1AD2-4CC9-9BBA-C7F226C33FA1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4" name="Freeform 168">
              <a:extLst>
                <a:ext uri="{FF2B5EF4-FFF2-40B4-BE49-F238E27FC236}">
                  <a16:creationId xmlns:a16="http://schemas.microsoft.com/office/drawing/2014/main" id="{E535C158-5B6A-4334-9C64-4BBD1807A1F7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5" name="Freeform 169">
              <a:extLst>
                <a:ext uri="{FF2B5EF4-FFF2-40B4-BE49-F238E27FC236}">
                  <a16:creationId xmlns:a16="http://schemas.microsoft.com/office/drawing/2014/main" id="{5290F046-6BA9-45F5-9E01-113D7E513CB0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6" name="Freeform 170">
              <a:extLst>
                <a:ext uri="{FF2B5EF4-FFF2-40B4-BE49-F238E27FC236}">
                  <a16:creationId xmlns:a16="http://schemas.microsoft.com/office/drawing/2014/main" id="{ED29EE80-6756-458E-91E0-5D173C3B2B08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7" name="Freeform 171">
              <a:extLst>
                <a:ext uri="{FF2B5EF4-FFF2-40B4-BE49-F238E27FC236}">
                  <a16:creationId xmlns:a16="http://schemas.microsoft.com/office/drawing/2014/main" id="{EA930AB3-8A0E-467A-85FC-9BC578F60BFA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8" name="Freeform 172">
              <a:extLst>
                <a:ext uri="{FF2B5EF4-FFF2-40B4-BE49-F238E27FC236}">
                  <a16:creationId xmlns:a16="http://schemas.microsoft.com/office/drawing/2014/main" id="{548CD970-A309-4DFA-87B7-5D3F691965D1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199" name="Freeform 173">
              <a:extLst>
                <a:ext uri="{FF2B5EF4-FFF2-40B4-BE49-F238E27FC236}">
                  <a16:creationId xmlns:a16="http://schemas.microsoft.com/office/drawing/2014/main" id="{E2D5C594-CA8C-4136-9F71-BAEABD6B802D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0" name="Freeform 174">
              <a:extLst>
                <a:ext uri="{FF2B5EF4-FFF2-40B4-BE49-F238E27FC236}">
                  <a16:creationId xmlns:a16="http://schemas.microsoft.com/office/drawing/2014/main" id="{BB420FF9-749A-4BA4-9D06-CEA0420455EC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1" name="Freeform 175">
              <a:extLst>
                <a:ext uri="{FF2B5EF4-FFF2-40B4-BE49-F238E27FC236}">
                  <a16:creationId xmlns:a16="http://schemas.microsoft.com/office/drawing/2014/main" id="{744755D0-E98B-487D-B9D3-3302630D751A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2" name="Freeform 176">
              <a:extLst>
                <a:ext uri="{FF2B5EF4-FFF2-40B4-BE49-F238E27FC236}">
                  <a16:creationId xmlns:a16="http://schemas.microsoft.com/office/drawing/2014/main" id="{8B61056A-5F11-4ACC-9C18-86E55006EEB7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3" name="Freeform 177">
              <a:extLst>
                <a:ext uri="{FF2B5EF4-FFF2-40B4-BE49-F238E27FC236}">
                  <a16:creationId xmlns:a16="http://schemas.microsoft.com/office/drawing/2014/main" id="{B3E0616C-4F20-44A3-8216-9E27B3C5574C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4" name="Freeform 178">
              <a:extLst>
                <a:ext uri="{FF2B5EF4-FFF2-40B4-BE49-F238E27FC236}">
                  <a16:creationId xmlns:a16="http://schemas.microsoft.com/office/drawing/2014/main" id="{C7CB6623-2580-427A-A59B-F99D11C97027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5" name="Freeform 179">
              <a:extLst>
                <a:ext uri="{FF2B5EF4-FFF2-40B4-BE49-F238E27FC236}">
                  <a16:creationId xmlns:a16="http://schemas.microsoft.com/office/drawing/2014/main" id="{A5A5CA66-964B-44DF-9FF0-8A88018B56CA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6" name="Freeform 180">
              <a:extLst>
                <a:ext uri="{FF2B5EF4-FFF2-40B4-BE49-F238E27FC236}">
                  <a16:creationId xmlns:a16="http://schemas.microsoft.com/office/drawing/2014/main" id="{57DC3BA0-3564-4AAC-9144-F9AD96A619D4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7" name="Freeform 181">
              <a:extLst>
                <a:ext uri="{FF2B5EF4-FFF2-40B4-BE49-F238E27FC236}">
                  <a16:creationId xmlns:a16="http://schemas.microsoft.com/office/drawing/2014/main" id="{77E07A0C-2387-48F2-A24D-C94527FA3FD3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8" name="Freeform 182">
              <a:extLst>
                <a:ext uri="{FF2B5EF4-FFF2-40B4-BE49-F238E27FC236}">
                  <a16:creationId xmlns:a16="http://schemas.microsoft.com/office/drawing/2014/main" id="{72C448F7-F8E0-4A60-9AAC-8D0701FA2478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09" name="Freeform 183">
              <a:extLst>
                <a:ext uri="{FF2B5EF4-FFF2-40B4-BE49-F238E27FC236}">
                  <a16:creationId xmlns:a16="http://schemas.microsoft.com/office/drawing/2014/main" id="{0214BF0D-23E8-4874-A706-DBCA2025D8B7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0" name="Freeform 184">
              <a:extLst>
                <a:ext uri="{FF2B5EF4-FFF2-40B4-BE49-F238E27FC236}">
                  <a16:creationId xmlns:a16="http://schemas.microsoft.com/office/drawing/2014/main" id="{B16BCACE-8DEA-4328-B57D-CA1C2D6B2508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1" name="Freeform 185">
              <a:extLst>
                <a:ext uri="{FF2B5EF4-FFF2-40B4-BE49-F238E27FC236}">
                  <a16:creationId xmlns:a16="http://schemas.microsoft.com/office/drawing/2014/main" id="{74D6A70E-3E98-4907-904D-81CC0112303C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2" name="Freeform 186">
              <a:extLst>
                <a:ext uri="{FF2B5EF4-FFF2-40B4-BE49-F238E27FC236}">
                  <a16:creationId xmlns:a16="http://schemas.microsoft.com/office/drawing/2014/main" id="{A00714BC-1BFF-4BEB-AC20-71A565B3A5D4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3" name="Freeform 187">
              <a:extLst>
                <a:ext uri="{FF2B5EF4-FFF2-40B4-BE49-F238E27FC236}">
                  <a16:creationId xmlns:a16="http://schemas.microsoft.com/office/drawing/2014/main" id="{7BF64285-F356-4CAF-80A6-6F8E414863CE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4" name="Freeform 188">
              <a:extLst>
                <a:ext uri="{FF2B5EF4-FFF2-40B4-BE49-F238E27FC236}">
                  <a16:creationId xmlns:a16="http://schemas.microsoft.com/office/drawing/2014/main" id="{5EA66298-848A-4142-B728-4AE63387CDFD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5" name="Freeform 189">
              <a:extLst>
                <a:ext uri="{FF2B5EF4-FFF2-40B4-BE49-F238E27FC236}">
                  <a16:creationId xmlns:a16="http://schemas.microsoft.com/office/drawing/2014/main" id="{21788560-3906-4317-8354-6BCB3785C258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6" name="Freeform 190">
              <a:extLst>
                <a:ext uri="{FF2B5EF4-FFF2-40B4-BE49-F238E27FC236}">
                  <a16:creationId xmlns:a16="http://schemas.microsoft.com/office/drawing/2014/main" id="{D152EEBA-3982-4F06-A0AB-CFC89A7D0F71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7" name="Freeform 191">
              <a:extLst>
                <a:ext uri="{FF2B5EF4-FFF2-40B4-BE49-F238E27FC236}">
                  <a16:creationId xmlns:a16="http://schemas.microsoft.com/office/drawing/2014/main" id="{17EF93C6-4B26-4FD5-A6E2-174589606DED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8" name="Freeform 192">
              <a:extLst>
                <a:ext uri="{FF2B5EF4-FFF2-40B4-BE49-F238E27FC236}">
                  <a16:creationId xmlns:a16="http://schemas.microsoft.com/office/drawing/2014/main" id="{A42BED92-21AF-4545-9749-44BF23CDFDDD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19" name="Freeform 193">
              <a:extLst>
                <a:ext uri="{FF2B5EF4-FFF2-40B4-BE49-F238E27FC236}">
                  <a16:creationId xmlns:a16="http://schemas.microsoft.com/office/drawing/2014/main" id="{D0741ED0-E4AB-44DB-A654-FDF7CE785AFF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0" name="Freeform 194">
              <a:extLst>
                <a:ext uri="{FF2B5EF4-FFF2-40B4-BE49-F238E27FC236}">
                  <a16:creationId xmlns:a16="http://schemas.microsoft.com/office/drawing/2014/main" id="{E461D1C5-0F14-4D74-B775-4D00BCFDA41F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1" name="Freeform 195">
              <a:extLst>
                <a:ext uri="{FF2B5EF4-FFF2-40B4-BE49-F238E27FC236}">
                  <a16:creationId xmlns:a16="http://schemas.microsoft.com/office/drawing/2014/main" id="{B28416B4-9654-42C0-B1C2-7D93249D0BB0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2" name="Freeform 196">
              <a:extLst>
                <a:ext uri="{FF2B5EF4-FFF2-40B4-BE49-F238E27FC236}">
                  <a16:creationId xmlns:a16="http://schemas.microsoft.com/office/drawing/2014/main" id="{0B2FB3DC-4B4F-487D-983F-B8126BACA959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3" name="Freeform 197">
              <a:extLst>
                <a:ext uri="{FF2B5EF4-FFF2-40B4-BE49-F238E27FC236}">
                  <a16:creationId xmlns:a16="http://schemas.microsoft.com/office/drawing/2014/main" id="{7ABE858B-BD0E-48DA-9746-5851B9B5C640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4" name="Freeform 198">
              <a:extLst>
                <a:ext uri="{FF2B5EF4-FFF2-40B4-BE49-F238E27FC236}">
                  <a16:creationId xmlns:a16="http://schemas.microsoft.com/office/drawing/2014/main" id="{506A4577-1F44-4883-BF23-2E59A56327FD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5" name="Freeform 199">
              <a:extLst>
                <a:ext uri="{FF2B5EF4-FFF2-40B4-BE49-F238E27FC236}">
                  <a16:creationId xmlns:a16="http://schemas.microsoft.com/office/drawing/2014/main" id="{E058DD30-CA60-47C5-B64F-5EBF39924CFE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6" name="Freeform 200">
              <a:extLst>
                <a:ext uri="{FF2B5EF4-FFF2-40B4-BE49-F238E27FC236}">
                  <a16:creationId xmlns:a16="http://schemas.microsoft.com/office/drawing/2014/main" id="{F1602D7A-A7BA-43BE-89BE-B8A443FC179E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7" name="Freeform 201">
              <a:extLst>
                <a:ext uri="{FF2B5EF4-FFF2-40B4-BE49-F238E27FC236}">
                  <a16:creationId xmlns:a16="http://schemas.microsoft.com/office/drawing/2014/main" id="{D1D7F605-4408-4730-BBD9-690A4E6D1799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8" name="Freeform 202">
              <a:extLst>
                <a:ext uri="{FF2B5EF4-FFF2-40B4-BE49-F238E27FC236}">
                  <a16:creationId xmlns:a16="http://schemas.microsoft.com/office/drawing/2014/main" id="{22ED09A9-6087-47C0-915E-6BA2F42FEFD0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29" name="Freeform 203">
              <a:extLst>
                <a:ext uri="{FF2B5EF4-FFF2-40B4-BE49-F238E27FC236}">
                  <a16:creationId xmlns:a16="http://schemas.microsoft.com/office/drawing/2014/main" id="{2E6FBB31-0E3B-4D29-B64E-FC260154AFE6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0" name="Freeform 204">
              <a:extLst>
                <a:ext uri="{FF2B5EF4-FFF2-40B4-BE49-F238E27FC236}">
                  <a16:creationId xmlns:a16="http://schemas.microsoft.com/office/drawing/2014/main" id="{C84873C2-B2E4-4085-B7B7-A824D9DD0997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1" name="Freeform 205">
              <a:extLst>
                <a:ext uri="{FF2B5EF4-FFF2-40B4-BE49-F238E27FC236}">
                  <a16:creationId xmlns:a16="http://schemas.microsoft.com/office/drawing/2014/main" id="{A6D13960-F636-48C9-A5EB-BAABDA8FD816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2" name="Freeform 206">
              <a:extLst>
                <a:ext uri="{FF2B5EF4-FFF2-40B4-BE49-F238E27FC236}">
                  <a16:creationId xmlns:a16="http://schemas.microsoft.com/office/drawing/2014/main" id="{92F5235B-F1FF-41BB-BE9D-42CD6DA0AE59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3" name="Freeform 207">
              <a:extLst>
                <a:ext uri="{FF2B5EF4-FFF2-40B4-BE49-F238E27FC236}">
                  <a16:creationId xmlns:a16="http://schemas.microsoft.com/office/drawing/2014/main" id="{4C077495-4348-45C0-9142-49162FE74882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4" name="Freeform 208">
              <a:extLst>
                <a:ext uri="{FF2B5EF4-FFF2-40B4-BE49-F238E27FC236}">
                  <a16:creationId xmlns:a16="http://schemas.microsoft.com/office/drawing/2014/main" id="{F7E6F9DF-BE83-4471-85E2-9E3A22FE7433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5" name="Freeform 209">
              <a:extLst>
                <a:ext uri="{FF2B5EF4-FFF2-40B4-BE49-F238E27FC236}">
                  <a16:creationId xmlns:a16="http://schemas.microsoft.com/office/drawing/2014/main" id="{877C4BBD-4D30-423C-B224-441801AB3804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6" name="Freeform 210">
              <a:extLst>
                <a:ext uri="{FF2B5EF4-FFF2-40B4-BE49-F238E27FC236}">
                  <a16:creationId xmlns:a16="http://schemas.microsoft.com/office/drawing/2014/main" id="{4BD0EB5E-EEFE-47C1-88F7-C1964E22167F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7" name="Freeform 211">
              <a:extLst>
                <a:ext uri="{FF2B5EF4-FFF2-40B4-BE49-F238E27FC236}">
                  <a16:creationId xmlns:a16="http://schemas.microsoft.com/office/drawing/2014/main" id="{C15FFD5F-4955-4499-B14A-207B2A92A159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8" name="Freeform 212">
              <a:extLst>
                <a:ext uri="{FF2B5EF4-FFF2-40B4-BE49-F238E27FC236}">
                  <a16:creationId xmlns:a16="http://schemas.microsoft.com/office/drawing/2014/main" id="{469CA6D9-956A-4417-94AD-1544A80328D7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39" name="Freeform 213">
              <a:extLst>
                <a:ext uri="{FF2B5EF4-FFF2-40B4-BE49-F238E27FC236}">
                  <a16:creationId xmlns:a16="http://schemas.microsoft.com/office/drawing/2014/main" id="{47620935-6780-42E3-A4DB-B0A39D806213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0" name="Freeform 214">
              <a:extLst>
                <a:ext uri="{FF2B5EF4-FFF2-40B4-BE49-F238E27FC236}">
                  <a16:creationId xmlns:a16="http://schemas.microsoft.com/office/drawing/2014/main" id="{D68BE607-4854-44CA-AE0E-123B5AE21295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1" name="Freeform 215">
              <a:extLst>
                <a:ext uri="{FF2B5EF4-FFF2-40B4-BE49-F238E27FC236}">
                  <a16:creationId xmlns:a16="http://schemas.microsoft.com/office/drawing/2014/main" id="{4A871D73-BDFB-431B-9101-04D2841F9CD7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42" name="Group 216">
            <a:extLst>
              <a:ext uri="{FF2B5EF4-FFF2-40B4-BE49-F238E27FC236}">
                <a16:creationId xmlns:a16="http://schemas.microsoft.com/office/drawing/2014/main" id="{F8BA7FBD-6242-477B-85F8-7E0022BD2190}"/>
              </a:ext>
            </a:extLst>
          </p:cNvPr>
          <p:cNvGrpSpPr/>
          <p:nvPr/>
        </p:nvGrpSpPr>
        <p:grpSpPr>
          <a:xfrm>
            <a:off x="2977355" y="4078372"/>
            <a:ext cx="546081" cy="1285264"/>
            <a:chOff x="6136180" y="2021920"/>
            <a:chExt cx="1063695" cy="2503528"/>
          </a:xfrm>
        </p:grpSpPr>
        <p:sp>
          <p:nvSpPr>
            <p:cNvPr id="243" name="Freeform 217">
              <a:extLst>
                <a:ext uri="{FF2B5EF4-FFF2-40B4-BE49-F238E27FC236}">
                  <a16:creationId xmlns:a16="http://schemas.microsoft.com/office/drawing/2014/main" id="{FD14017F-F6C5-41BC-8294-A713BC3FFB72}"/>
                </a:ext>
              </a:extLst>
            </p:cNvPr>
            <p:cNvSpPr/>
            <p:nvPr/>
          </p:nvSpPr>
          <p:spPr>
            <a:xfrm>
              <a:off x="6220308" y="2674119"/>
              <a:ext cx="194530" cy="512316"/>
            </a:xfrm>
            <a:custGeom>
              <a:avLst/>
              <a:gdLst>
                <a:gd name="connsiteX0" fmla="*/ 70802 w 71393"/>
                <a:gd name="connsiteY0" fmla="*/ 138873 h 188021"/>
                <a:gd name="connsiteX1" fmla="*/ 64456 w 71393"/>
                <a:gd name="connsiteY1" fmla="*/ 87599 h 188021"/>
                <a:gd name="connsiteX2" fmla="*/ 47485 w 71393"/>
                <a:gd name="connsiteY2" fmla="*/ -12 h 188021"/>
                <a:gd name="connsiteX3" fmla="*/ 47485 w 71393"/>
                <a:gd name="connsiteY3" fmla="*/ 12797 h 188021"/>
                <a:gd name="connsiteX4" fmla="*/ 46433 w 71393"/>
                <a:gd name="connsiteY4" fmla="*/ 4254 h 188021"/>
                <a:gd name="connsiteX5" fmla="*/ 26279 w 71393"/>
                <a:gd name="connsiteY5" fmla="*/ 30960 h 188021"/>
                <a:gd name="connsiteX6" fmla="*/ 24158 w 71393"/>
                <a:gd name="connsiteY6" fmla="*/ 27772 h 188021"/>
                <a:gd name="connsiteX7" fmla="*/ -220 w 71393"/>
                <a:gd name="connsiteY7" fmla="*/ 100408 h 188021"/>
                <a:gd name="connsiteX8" fmla="*/ 50657 w 71393"/>
                <a:gd name="connsiteY8" fmla="*/ 188009 h 188021"/>
                <a:gd name="connsiteX9" fmla="*/ 70802 w 71393"/>
                <a:gd name="connsiteY9" fmla="*/ 138873 h 18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393" h="188021">
                  <a:moveTo>
                    <a:pt x="70802" y="138873"/>
                  </a:moveTo>
                  <a:cubicBezTo>
                    <a:pt x="72548" y="123699"/>
                    <a:pt x="67760" y="104126"/>
                    <a:pt x="64456" y="87599"/>
                  </a:cubicBezTo>
                  <a:cubicBezTo>
                    <a:pt x="58655" y="58792"/>
                    <a:pt x="51136" y="31178"/>
                    <a:pt x="47485" y="-12"/>
                  </a:cubicBezTo>
                  <a:cubicBezTo>
                    <a:pt x="46001" y="5087"/>
                    <a:pt x="50169" y="10025"/>
                    <a:pt x="47485" y="12797"/>
                  </a:cubicBezTo>
                  <a:cubicBezTo>
                    <a:pt x="47710" y="9372"/>
                    <a:pt x="45617" y="8275"/>
                    <a:pt x="46433" y="4254"/>
                  </a:cubicBezTo>
                  <a:cubicBezTo>
                    <a:pt x="36943" y="10356"/>
                    <a:pt x="32390" y="21443"/>
                    <a:pt x="26279" y="30960"/>
                  </a:cubicBezTo>
                  <a:cubicBezTo>
                    <a:pt x="26176" y="29305"/>
                    <a:pt x="26420" y="27271"/>
                    <a:pt x="24158" y="27772"/>
                  </a:cubicBezTo>
                  <a:cubicBezTo>
                    <a:pt x="23088" y="59067"/>
                    <a:pt x="2624" y="70873"/>
                    <a:pt x="-220" y="100408"/>
                  </a:cubicBezTo>
                  <a:cubicBezTo>
                    <a:pt x="16198" y="130141"/>
                    <a:pt x="34906" y="157595"/>
                    <a:pt x="50657" y="188009"/>
                  </a:cubicBezTo>
                  <a:cubicBezTo>
                    <a:pt x="50545" y="167471"/>
                    <a:pt x="68690" y="157235"/>
                    <a:pt x="70802" y="1388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4" name="Freeform 218">
              <a:extLst>
                <a:ext uri="{FF2B5EF4-FFF2-40B4-BE49-F238E27FC236}">
                  <a16:creationId xmlns:a16="http://schemas.microsoft.com/office/drawing/2014/main" id="{4EB9504B-89AD-4EA4-B6A5-6CCD054D2B76}"/>
                </a:ext>
              </a:extLst>
            </p:cNvPr>
            <p:cNvSpPr/>
            <p:nvPr/>
          </p:nvSpPr>
          <p:spPr>
            <a:xfrm>
              <a:off x="6405359" y="3212650"/>
              <a:ext cx="10169" cy="72741"/>
            </a:xfrm>
            <a:custGeom>
              <a:avLst/>
              <a:gdLst>
                <a:gd name="connsiteX0" fmla="*/ 776 w 3732"/>
                <a:gd name="connsiteY0" fmla="*/ 26684 h 26696"/>
                <a:gd name="connsiteX1" fmla="*/ 2888 w 3732"/>
                <a:gd name="connsiteY1" fmla="*/ -12 h 26696"/>
                <a:gd name="connsiteX2" fmla="*/ 776 w 3732"/>
                <a:gd name="connsiteY2" fmla="*/ 26684 h 2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" h="26696">
                  <a:moveTo>
                    <a:pt x="776" y="26684"/>
                  </a:moveTo>
                  <a:cubicBezTo>
                    <a:pt x="851" y="17839"/>
                    <a:pt x="5066" y="7528"/>
                    <a:pt x="2888" y="-12"/>
                  </a:cubicBezTo>
                  <a:cubicBezTo>
                    <a:pt x="2391" y="8379"/>
                    <a:pt x="-2199" y="18322"/>
                    <a:pt x="776" y="26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5" name="Freeform 219">
              <a:extLst>
                <a:ext uri="{FF2B5EF4-FFF2-40B4-BE49-F238E27FC236}">
                  <a16:creationId xmlns:a16="http://schemas.microsoft.com/office/drawing/2014/main" id="{0807326E-4D0F-4229-8DB3-4AEB31B0A108}"/>
                </a:ext>
              </a:extLst>
            </p:cNvPr>
            <p:cNvSpPr/>
            <p:nvPr/>
          </p:nvSpPr>
          <p:spPr>
            <a:xfrm>
              <a:off x="6419609" y="3110765"/>
              <a:ext cx="219503" cy="47567"/>
            </a:xfrm>
            <a:custGeom>
              <a:avLst/>
              <a:gdLst>
                <a:gd name="connsiteX0" fmla="*/ 54910 w 80558"/>
                <a:gd name="connsiteY0" fmla="*/ 6389 h 17457"/>
                <a:gd name="connsiteX1" fmla="*/ 59134 w 80558"/>
                <a:gd name="connsiteY1" fmla="*/ 7458 h 17457"/>
                <a:gd name="connsiteX2" fmla="*/ 54910 w 80558"/>
                <a:gd name="connsiteY2" fmla="*/ 7458 h 17457"/>
                <a:gd name="connsiteX3" fmla="*/ 33695 w 80558"/>
                <a:gd name="connsiteY3" fmla="*/ 9596 h 17457"/>
                <a:gd name="connsiteX4" fmla="*/ 31583 w 80558"/>
                <a:gd name="connsiteY4" fmla="*/ 7458 h 17457"/>
                <a:gd name="connsiteX5" fmla="*/ 54910 w 80558"/>
                <a:gd name="connsiteY5" fmla="*/ 6389 h 17457"/>
                <a:gd name="connsiteX6" fmla="*/ 16733 w 80558"/>
                <a:gd name="connsiteY6" fmla="*/ 17069 h 17457"/>
                <a:gd name="connsiteX7" fmla="*/ 17794 w 80558"/>
                <a:gd name="connsiteY7" fmla="*/ 11734 h 17457"/>
                <a:gd name="connsiteX8" fmla="*/ 80339 w 80558"/>
                <a:gd name="connsiteY8" fmla="*/ 2122 h 17457"/>
                <a:gd name="connsiteX9" fmla="*/ 8266 w 80558"/>
                <a:gd name="connsiteY9" fmla="*/ 1053 h 17457"/>
                <a:gd name="connsiteX10" fmla="*/ 8266 w 80558"/>
                <a:gd name="connsiteY10" fmla="*/ 2122 h 17457"/>
                <a:gd name="connsiteX11" fmla="*/ 30503 w 80558"/>
                <a:gd name="connsiteY11" fmla="*/ 5329 h 17457"/>
                <a:gd name="connsiteX12" fmla="*/ 30503 w 80558"/>
                <a:gd name="connsiteY12" fmla="*/ 9596 h 17457"/>
                <a:gd name="connsiteX13" fmla="*/ 14621 w 80558"/>
                <a:gd name="connsiteY13" fmla="*/ 6389 h 17457"/>
                <a:gd name="connsiteX14" fmla="*/ -220 w 80558"/>
                <a:gd name="connsiteY14" fmla="*/ 7458 h 17457"/>
                <a:gd name="connsiteX15" fmla="*/ 11439 w 80558"/>
                <a:gd name="connsiteY15" fmla="*/ 11734 h 17457"/>
                <a:gd name="connsiteX16" fmla="*/ 16733 w 80558"/>
                <a:gd name="connsiteY16" fmla="*/ 17069 h 1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558" h="17457">
                  <a:moveTo>
                    <a:pt x="54910" y="6389"/>
                  </a:moveTo>
                  <a:cubicBezTo>
                    <a:pt x="56580" y="6483"/>
                    <a:pt x="58927" y="5878"/>
                    <a:pt x="59134" y="7458"/>
                  </a:cubicBezTo>
                  <a:lnTo>
                    <a:pt x="54910" y="7458"/>
                  </a:lnTo>
                  <a:cubicBezTo>
                    <a:pt x="49503" y="9870"/>
                    <a:pt x="38839" y="6947"/>
                    <a:pt x="33695" y="9596"/>
                  </a:cubicBezTo>
                  <a:cubicBezTo>
                    <a:pt x="32766" y="9113"/>
                    <a:pt x="31818" y="8650"/>
                    <a:pt x="31583" y="7458"/>
                  </a:cubicBezTo>
                  <a:cubicBezTo>
                    <a:pt x="36352" y="1867"/>
                    <a:pt x="46630" y="8432"/>
                    <a:pt x="54910" y="6389"/>
                  </a:cubicBezTo>
                  <a:close/>
                  <a:moveTo>
                    <a:pt x="16733" y="17069"/>
                  </a:moveTo>
                  <a:cubicBezTo>
                    <a:pt x="20262" y="16729"/>
                    <a:pt x="13945" y="12405"/>
                    <a:pt x="17794" y="11734"/>
                  </a:cubicBezTo>
                  <a:cubicBezTo>
                    <a:pt x="42491" y="12405"/>
                    <a:pt x="62992" y="8848"/>
                    <a:pt x="80339" y="2122"/>
                  </a:cubicBezTo>
                  <a:cubicBezTo>
                    <a:pt x="63424" y="7562"/>
                    <a:pt x="30654" y="3570"/>
                    <a:pt x="8266" y="1053"/>
                  </a:cubicBezTo>
                  <a:cubicBezTo>
                    <a:pt x="6173" y="-1463"/>
                    <a:pt x="6173" y="1138"/>
                    <a:pt x="8266" y="2122"/>
                  </a:cubicBezTo>
                  <a:cubicBezTo>
                    <a:pt x="15944" y="2917"/>
                    <a:pt x="24430" y="2917"/>
                    <a:pt x="30503" y="5329"/>
                  </a:cubicBezTo>
                  <a:lnTo>
                    <a:pt x="30503" y="9596"/>
                  </a:lnTo>
                  <a:cubicBezTo>
                    <a:pt x="25097" y="8650"/>
                    <a:pt x="15278" y="12131"/>
                    <a:pt x="14621" y="6389"/>
                  </a:cubicBezTo>
                  <a:cubicBezTo>
                    <a:pt x="10791" y="13068"/>
                    <a:pt x="4558" y="4951"/>
                    <a:pt x="-220" y="7458"/>
                  </a:cubicBezTo>
                  <a:cubicBezTo>
                    <a:pt x="3563" y="8990"/>
                    <a:pt x="6604" y="11251"/>
                    <a:pt x="11439" y="11734"/>
                  </a:cubicBezTo>
                  <a:cubicBezTo>
                    <a:pt x="13025" y="13683"/>
                    <a:pt x="11410" y="18876"/>
                    <a:pt x="16733" y="1706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6" name="Freeform 220">
              <a:extLst>
                <a:ext uri="{FF2B5EF4-FFF2-40B4-BE49-F238E27FC236}">
                  <a16:creationId xmlns:a16="http://schemas.microsoft.com/office/drawing/2014/main" id="{46C2720A-EE8D-4824-B49F-80020096B344}"/>
                </a:ext>
              </a:extLst>
            </p:cNvPr>
            <p:cNvSpPr/>
            <p:nvPr/>
          </p:nvSpPr>
          <p:spPr>
            <a:xfrm>
              <a:off x="6789253" y="2583847"/>
              <a:ext cx="15087" cy="142108"/>
            </a:xfrm>
            <a:custGeom>
              <a:avLst/>
              <a:gdLst>
                <a:gd name="connsiteX0" fmla="*/ -220 w 5537"/>
                <a:gd name="connsiteY0" fmla="*/ 52142 h 52154"/>
                <a:gd name="connsiteX1" fmla="*/ 5102 w 5537"/>
                <a:gd name="connsiteY1" fmla="*/ -12 h 52154"/>
                <a:gd name="connsiteX2" fmla="*/ -220 w 5537"/>
                <a:gd name="connsiteY2" fmla="*/ 52142 h 5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7" h="52154">
                  <a:moveTo>
                    <a:pt x="-220" y="52142"/>
                  </a:moveTo>
                  <a:cubicBezTo>
                    <a:pt x="1911" y="34924"/>
                    <a:pt x="6342" y="16988"/>
                    <a:pt x="5102" y="-12"/>
                  </a:cubicBezTo>
                  <a:cubicBezTo>
                    <a:pt x="2408" y="16449"/>
                    <a:pt x="794" y="33988"/>
                    <a:pt x="-220" y="5214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7" name="Freeform 221">
              <a:extLst>
                <a:ext uri="{FF2B5EF4-FFF2-40B4-BE49-F238E27FC236}">
                  <a16:creationId xmlns:a16="http://schemas.microsoft.com/office/drawing/2014/main" id="{8C230C90-7E63-43B6-91A4-5BA5E42812F2}"/>
                </a:ext>
              </a:extLst>
            </p:cNvPr>
            <p:cNvSpPr/>
            <p:nvPr/>
          </p:nvSpPr>
          <p:spPr>
            <a:xfrm>
              <a:off x="6845280" y="3780260"/>
              <a:ext cx="8024" cy="20681"/>
            </a:xfrm>
            <a:custGeom>
              <a:avLst/>
              <a:gdLst>
                <a:gd name="connsiteX0" fmla="*/ 2554 w 2945"/>
                <a:gd name="connsiteY0" fmla="*/ -12 h 7590"/>
                <a:gd name="connsiteX1" fmla="*/ 2554 w 2945"/>
                <a:gd name="connsiteY1" fmla="*/ -12 h 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" h="7590">
                  <a:moveTo>
                    <a:pt x="2554" y="-12"/>
                  </a:moveTo>
                  <a:cubicBezTo>
                    <a:pt x="-4355" y="14121"/>
                    <a:pt x="3999" y="5144"/>
                    <a:pt x="255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8" name="Freeform 222">
              <a:extLst>
                <a:ext uri="{FF2B5EF4-FFF2-40B4-BE49-F238E27FC236}">
                  <a16:creationId xmlns:a16="http://schemas.microsoft.com/office/drawing/2014/main" id="{62C38371-E369-468B-9BC1-1602A714A5F2}"/>
                </a:ext>
              </a:extLst>
            </p:cNvPr>
            <p:cNvSpPr/>
            <p:nvPr/>
          </p:nvSpPr>
          <p:spPr>
            <a:xfrm>
              <a:off x="7024881" y="3853029"/>
              <a:ext cx="18608" cy="20338"/>
            </a:xfrm>
            <a:custGeom>
              <a:avLst/>
              <a:gdLst>
                <a:gd name="connsiteX0" fmla="*/ 245 w 6829"/>
                <a:gd name="connsiteY0" fmla="*/ 7452 h 7464"/>
                <a:gd name="connsiteX1" fmla="*/ 6610 w 6829"/>
                <a:gd name="connsiteY1" fmla="*/ -12 h 7464"/>
                <a:gd name="connsiteX2" fmla="*/ 245 w 6829"/>
                <a:gd name="connsiteY2" fmla="*/ 7452 h 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" h="7464">
                  <a:moveTo>
                    <a:pt x="245" y="7452"/>
                  </a:moveTo>
                  <a:cubicBezTo>
                    <a:pt x="1710" y="4311"/>
                    <a:pt x="5155" y="3138"/>
                    <a:pt x="6610" y="-12"/>
                  </a:cubicBezTo>
                  <a:cubicBezTo>
                    <a:pt x="3475" y="792"/>
                    <a:pt x="-1820" y="4945"/>
                    <a:pt x="245" y="745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49" name="Freeform 223">
              <a:extLst>
                <a:ext uri="{FF2B5EF4-FFF2-40B4-BE49-F238E27FC236}">
                  <a16:creationId xmlns:a16="http://schemas.microsoft.com/office/drawing/2014/main" id="{073EC696-55F3-474C-9F2F-0DC4FD7A3018}"/>
                </a:ext>
              </a:extLst>
            </p:cNvPr>
            <p:cNvSpPr/>
            <p:nvPr/>
          </p:nvSpPr>
          <p:spPr>
            <a:xfrm>
              <a:off x="7080549" y="3786062"/>
              <a:ext cx="21594" cy="26471"/>
            </a:xfrm>
            <a:custGeom>
              <a:avLst/>
              <a:gdLst>
                <a:gd name="connsiteX0" fmla="*/ 7366 w 7925"/>
                <a:gd name="connsiteY0" fmla="*/ -12 h 9715"/>
                <a:gd name="connsiteX1" fmla="*/ -49 w 7925"/>
                <a:gd name="connsiteY1" fmla="*/ 9599 h 9715"/>
                <a:gd name="connsiteX2" fmla="*/ 7366 w 7925"/>
                <a:gd name="connsiteY2" fmla="*/ -12 h 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5" h="9715">
                  <a:moveTo>
                    <a:pt x="7366" y="-12"/>
                  </a:moveTo>
                  <a:cubicBezTo>
                    <a:pt x="4175" y="1359"/>
                    <a:pt x="-1251" y="10791"/>
                    <a:pt x="-49" y="9599"/>
                  </a:cubicBezTo>
                  <a:cubicBezTo>
                    <a:pt x="2372" y="6998"/>
                    <a:pt x="9310" y="3403"/>
                    <a:pt x="736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0" name="Freeform 224">
              <a:extLst>
                <a:ext uri="{FF2B5EF4-FFF2-40B4-BE49-F238E27FC236}">
                  <a16:creationId xmlns:a16="http://schemas.microsoft.com/office/drawing/2014/main" id="{AD09A5A6-9E72-4D45-88D7-322A2875F5BD}"/>
                </a:ext>
              </a:extLst>
            </p:cNvPr>
            <p:cNvSpPr/>
            <p:nvPr/>
          </p:nvSpPr>
          <p:spPr>
            <a:xfrm>
              <a:off x="6893002" y="3981115"/>
              <a:ext cx="14725" cy="11891"/>
            </a:xfrm>
            <a:custGeom>
              <a:avLst/>
              <a:gdLst>
                <a:gd name="connsiteX0" fmla="*/ 4133 w 5404"/>
                <a:gd name="connsiteY0" fmla="*/ 4254 h 4364"/>
                <a:gd name="connsiteX1" fmla="*/ 5184 w 5404"/>
                <a:gd name="connsiteY1" fmla="*/ 1057 h 4364"/>
                <a:gd name="connsiteX2" fmla="*/ -129 w 5404"/>
                <a:gd name="connsiteY2" fmla="*/ -12 h 4364"/>
                <a:gd name="connsiteX3" fmla="*/ 4133 w 5404"/>
                <a:gd name="connsiteY3" fmla="*/ 4254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4364">
                  <a:moveTo>
                    <a:pt x="4133" y="4254"/>
                  </a:moveTo>
                  <a:cubicBezTo>
                    <a:pt x="4076" y="2760"/>
                    <a:pt x="4630" y="1918"/>
                    <a:pt x="5184" y="1057"/>
                  </a:cubicBezTo>
                  <a:cubicBezTo>
                    <a:pt x="2725" y="1369"/>
                    <a:pt x="1110" y="877"/>
                    <a:pt x="-129" y="-12"/>
                  </a:cubicBezTo>
                  <a:cubicBezTo>
                    <a:pt x="-608" y="3327"/>
                    <a:pt x="800" y="4756"/>
                    <a:pt x="4133" y="425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1" name="Freeform 225">
              <a:extLst>
                <a:ext uri="{FF2B5EF4-FFF2-40B4-BE49-F238E27FC236}">
                  <a16:creationId xmlns:a16="http://schemas.microsoft.com/office/drawing/2014/main" id="{42B021BD-8DC0-4FD5-BA9B-F4D9FE49B431}"/>
                </a:ext>
              </a:extLst>
            </p:cNvPr>
            <p:cNvSpPr/>
            <p:nvPr/>
          </p:nvSpPr>
          <p:spPr>
            <a:xfrm>
              <a:off x="6883882" y="3835527"/>
              <a:ext cx="9232" cy="26240"/>
            </a:xfrm>
            <a:custGeom>
              <a:avLst/>
              <a:gdLst>
                <a:gd name="connsiteX0" fmla="*/ 2157 w 3388"/>
                <a:gd name="connsiteY0" fmla="*/ -12 h 9630"/>
                <a:gd name="connsiteX1" fmla="*/ 1106 w 3388"/>
                <a:gd name="connsiteY1" fmla="*/ 9618 h 9630"/>
                <a:gd name="connsiteX2" fmla="*/ 2157 w 3388"/>
                <a:gd name="connsiteY2" fmla="*/ -12 h 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8" h="9630">
                  <a:moveTo>
                    <a:pt x="2157" y="-12"/>
                  </a:moveTo>
                  <a:cubicBezTo>
                    <a:pt x="1697" y="2438"/>
                    <a:pt x="-2217" y="6865"/>
                    <a:pt x="1106" y="9618"/>
                  </a:cubicBezTo>
                  <a:cubicBezTo>
                    <a:pt x="186" y="5749"/>
                    <a:pt x="5246" y="2485"/>
                    <a:pt x="215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2" name="Freeform 226">
              <a:extLst>
                <a:ext uri="{FF2B5EF4-FFF2-40B4-BE49-F238E27FC236}">
                  <a16:creationId xmlns:a16="http://schemas.microsoft.com/office/drawing/2014/main" id="{25822FA9-1072-4D4A-8F1E-57F369C80F19}"/>
                </a:ext>
              </a:extLst>
            </p:cNvPr>
            <p:cNvSpPr/>
            <p:nvPr/>
          </p:nvSpPr>
          <p:spPr>
            <a:xfrm>
              <a:off x="6382571" y="3372366"/>
              <a:ext cx="26114" cy="26986"/>
            </a:xfrm>
            <a:custGeom>
              <a:avLst/>
              <a:gdLst>
                <a:gd name="connsiteX0" fmla="*/ -220 w 9584"/>
                <a:gd name="connsiteY0" fmla="*/ 9893 h 9904"/>
                <a:gd name="connsiteX1" fmla="*/ 9364 w 9584"/>
                <a:gd name="connsiteY1" fmla="*/ -12 h 9904"/>
                <a:gd name="connsiteX2" fmla="*/ -220 w 9584"/>
                <a:gd name="connsiteY2" fmla="*/ 9893 h 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4" h="9904">
                  <a:moveTo>
                    <a:pt x="-220" y="9893"/>
                  </a:moveTo>
                  <a:cubicBezTo>
                    <a:pt x="3000" y="6563"/>
                    <a:pt x="6191" y="3233"/>
                    <a:pt x="9364" y="-12"/>
                  </a:cubicBezTo>
                  <a:cubicBezTo>
                    <a:pt x="5590" y="2958"/>
                    <a:pt x="2099" y="6118"/>
                    <a:pt x="-220" y="989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3" name="Freeform 227">
              <a:extLst>
                <a:ext uri="{FF2B5EF4-FFF2-40B4-BE49-F238E27FC236}">
                  <a16:creationId xmlns:a16="http://schemas.microsoft.com/office/drawing/2014/main" id="{C0E5D291-7BC7-4B3A-BFF6-E866FC38EE10}"/>
                </a:ext>
              </a:extLst>
            </p:cNvPr>
            <p:cNvSpPr/>
            <p:nvPr/>
          </p:nvSpPr>
          <p:spPr>
            <a:xfrm>
              <a:off x="6786468" y="2725955"/>
              <a:ext cx="2782" cy="54389"/>
            </a:xfrm>
            <a:custGeom>
              <a:avLst/>
              <a:gdLst>
                <a:gd name="connsiteX0" fmla="*/ -71 w 1021"/>
                <a:gd name="connsiteY0" fmla="*/ 19949 h 19961"/>
                <a:gd name="connsiteX1" fmla="*/ 802 w 1021"/>
                <a:gd name="connsiteY1" fmla="*/ -12 h 19961"/>
                <a:gd name="connsiteX2" fmla="*/ -71 w 1021"/>
                <a:gd name="connsiteY2" fmla="*/ 19949 h 1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1" h="19961">
                  <a:moveTo>
                    <a:pt x="-71" y="19949"/>
                  </a:moveTo>
                  <a:cubicBezTo>
                    <a:pt x="145" y="13213"/>
                    <a:pt x="436" y="6563"/>
                    <a:pt x="802" y="-12"/>
                  </a:cubicBezTo>
                  <a:cubicBezTo>
                    <a:pt x="-43" y="6790"/>
                    <a:pt x="-465" y="13469"/>
                    <a:pt x="-71" y="19949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4" name="Freeform 228">
              <a:extLst>
                <a:ext uri="{FF2B5EF4-FFF2-40B4-BE49-F238E27FC236}">
                  <a16:creationId xmlns:a16="http://schemas.microsoft.com/office/drawing/2014/main" id="{4CD68168-120F-4A84-9750-218D997E930A}"/>
                </a:ext>
              </a:extLst>
            </p:cNvPr>
            <p:cNvSpPr/>
            <p:nvPr/>
          </p:nvSpPr>
          <p:spPr>
            <a:xfrm>
              <a:off x="6552159" y="3547341"/>
              <a:ext cx="6101" cy="29101"/>
            </a:xfrm>
            <a:custGeom>
              <a:avLst/>
              <a:gdLst>
                <a:gd name="connsiteX0" fmla="*/ 2020 w 2239"/>
                <a:gd name="connsiteY0" fmla="*/ 10668 h 10680"/>
                <a:gd name="connsiteX1" fmla="*/ -101 w 2239"/>
                <a:gd name="connsiteY1" fmla="*/ -12 h 10680"/>
                <a:gd name="connsiteX2" fmla="*/ 2020 w 2239"/>
                <a:gd name="connsiteY2" fmla="*/ 10668 h 1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9" h="10680">
                  <a:moveTo>
                    <a:pt x="2020" y="10668"/>
                  </a:moveTo>
                  <a:cubicBezTo>
                    <a:pt x="1935" y="6487"/>
                    <a:pt x="1494" y="2646"/>
                    <a:pt x="-101" y="-12"/>
                  </a:cubicBezTo>
                  <a:cubicBezTo>
                    <a:pt x="452" y="3687"/>
                    <a:pt x="-1678" y="10139"/>
                    <a:pt x="2020" y="1066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5" name="Freeform 229">
              <a:extLst>
                <a:ext uri="{FF2B5EF4-FFF2-40B4-BE49-F238E27FC236}">
                  <a16:creationId xmlns:a16="http://schemas.microsoft.com/office/drawing/2014/main" id="{8F7C2F01-550E-4BF0-8C2D-320E51AD7D28}"/>
                </a:ext>
              </a:extLst>
            </p:cNvPr>
            <p:cNvSpPr/>
            <p:nvPr/>
          </p:nvSpPr>
          <p:spPr>
            <a:xfrm>
              <a:off x="6612608" y="2639217"/>
              <a:ext cx="17858" cy="205669"/>
            </a:xfrm>
            <a:custGeom>
              <a:avLst/>
              <a:gdLst>
                <a:gd name="connsiteX0" fmla="*/ 1031 w 6554"/>
                <a:gd name="connsiteY0" fmla="*/ 72623 h 75481"/>
                <a:gd name="connsiteX1" fmla="*/ 6334 w 6554"/>
                <a:gd name="connsiteY1" fmla="*/ -12 h 75481"/>
                <a:gd name="connsiteX2" fmla="*/ -39 w 6554"/>
                <a:gd name="connsiteY2" fmla="*/ 71554 h 75481"/>
                <a:gd name="connsiteX3" fmla="*/ 1031 w 6554"/>
                <a:gd name="connsiteY3" fmla="*/ 72623 h 7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" h="75481">
                  <a:moveTo>
                    <a:pt x="1031" y="72623"/>
                  </a:moveTo>
                  <a:cubicBezTo>
                    <a:pt x="26" y="46314"/>
                    <a:pt x="5856" y="21216"/>
                    <a:pt x="6334" y="-12"/>
                  </a:cubicBezTo>
                  <a:cubicBezTo>
                    <a:pt x="-1494" y="18104"/>
                    <a:pt x="-20" y="45558"/>
                    <a:pt x="-39" y="71554"/>
                  </a:cubicBezTo>
                  <a:cubicBezTo>
                    <a:pt x="-884" y="75206"/>
                    <a:pt x="1538" y="77647"/>
                    <a:pt x="1031" y="7262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6" name="Freeform 230">
              <a:extLst>
                <a:ext uri="{FF2B5EF4-FFF2-40B4-BE49-F238E27FC236}">
                  <a16:creationId xmlns:a16="http://schemas.microsoft.com/office/drawing/2014/main" id="{DBE23F3A-846A-496D-9E54-0AD8EE0CD0F7}"/>
                </a:ext>
              </a:extLst>
            </p:cNvPr>
            <p:cNvSpPr/>
            <p:nvPr/>
          </p:nvSpPr>
          <p:spPr>
            <a:xfrm>
              <a:off x="6657513" y="2586787"/>
              <a:ext cx="8150" cy="26188"/>
            </a:xfrm>
            <a:custGeom>
              <a:avLst/>
              <a:gdLst>
                <a:gd name="connsiteX0" fmla="*/ 1494 w 2991"/>
                <a:gd name="connsiteY0" fmla="*/ -12 h 9611"/>
                <a:gd name="connsiteX1" fmla="*/ 1494 w 2991"/>
                <a:gd name="connsiteY1" fmla="*/ 9599 h 9611"/>
                <a:gd name="connsiteX2" fmla="*/ 1494 w 2991"/>
                <a:gd name="connsiteY2" fmla="*/ -12 h 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1" h="9611">
                  <a:moveTo>
                    <a:pt x="1494" y="-12"/>
                  </a:moveTo>
                  <a:cubicBezTo>
                    <a:pt x="-1312" y="1918"/>
                    <a:pt x="-205" y="6667"/>
                    <a:pt x="1494" y="9599"/>
                  </a:cubicBezTo>
                  <a:cubicBezTo>
                    <a:pt x="1936" y="7461"/>
                    <a:pt x="4132" y="1681"/>
                    <a:pt x="149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7" name="Freeform 231">
              <a:extLst>
                <a:ext uri="{FF2B5EF4-FFF2-40B4-BE49-F238E27FC236}">
                  <a16:creationId xmlns:a16="http://schemas.microsoft.com/office/drawing/2014/main" id="{BF3A9AF9-909B-4F4A-9C5D-ED91BC17F8B7}"/>
                </a:ext>
              </a:extLst>
            </p:cNvPr>
            <p:cNvSpPr/>
            <p:nvPr/>
          </p:nvSpPr>
          <p:spPr>
            <a:xfrm>
              <a:off x="6679063" y="2755625"/>
              <a:ext cx="7561" cy="36231"/>
            </a:xfrm>
            <a:custGeom>
              <a:avLst/>
              <a:gdLst>
                <a:gd name="connsiteX0" fmla="*/ 2081 w 2775"/>
                <a:gd name="connsiteY0" fmla="*/ -12 h 13297"/>
                <a:gd name="connsiteX1" fmla="*/ -31 w 2775"/>
                <a:gd name="connsiteY1" fmla="*/ 5323 h 13297"/>
                <a:gd name="connsiteX2" fmla="*/ 2081 w 2775"/>
                <a:gd name="connsiteY2" fmla="*/ -12 h 1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5" h="13297">
                  <a:moveTo>
                    <a:pt x="2081" y="-12"/>
                  </a:moveTo>
                  <a:cubicBezTo>
                    <a:pt x="1490" y="1889"/>
                    <a:pt x="1518" y="4425"/>
                    <a:pt x="-31" y="5323"/>
                  </a:cubicBezTo>
                  <a:cubicBezTo>
                    <a:pt x="-1280" y="25956"/>
                    <a:pt x="4146" y="-31"/>
                    <a:pt x="208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8" name="Freeform 232">
              <a:extLst>
                <a:ext uri="{FF2B5EF4-FFF2-40B4-BE49-F238E27FC236}">
                  <a16:creationId xmlns:a16="http://schemas.microsoft.com/office/drawing/2014/main" id="{69309E2C-CD41-4891-98FE-2712FFF13152}"/>
                </a:ext>
              </a:extLst>
            </p:cNvPr>
            <p:cNvSpPr/>
            <p:nvPr/>
          </p:nvSpPr>
          <p:spPr>
            <a:xfrm>
              <a:off x="6522933" y="2775276"/>
              <a:ext cx="29948" cy="44850"/>
            </a:xfrm>
            <a:custGeom>
              <a:avLst/>
              <a:gdLst>
                <a:gd name="connsiteX0" fmla="*/ 8503 w 10991"/>
                <a:gd name="connsiteY0" fmla="*/ 16294 h 16460"/>
                <a:gd name="connsiteX1" fmla="*/ 8503 w 10991"/>
                <a:gd name="connsiteY1" fmla="*/ 1318 h 16460"/>
                <a:gd name="connsiteX2" fmla="*/ 1087 w 10991"/>
                <a:gd name="connsiteY2" fmla="*/ 15215 h 16460"/>
                <a:gd name="connsiteX3" fmla="*/ 8503 w 10991"/>
                <a:gd name="connsiteY3" fmla="*/ 16294 h 1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1" h="16460">
                  <a:moveTo>
                    <a:pt x="8503" y="16294"/>
                  </a:moveTo>
                  <a:cubicBezTo>
                    <a:pt x="11901" y="13730"/>
                    <a:pt x="11131" y="4071"/>
                    <a:pt x="8503" y="1318"/>
                  </a:cubicBezTo>
                  <a:cubicBezTo>
                    <a:pt x="-405" y="-4235"/>
                    <a:pt x="-1691" y="9000"/>
                    <a:pt x="1087" y="15215"/>
                  </a:cubicBezTo>
                  <a:cubicBezTo>
                    <a:pt x="3575" y="15556"/>
                    <a:pt x="5058" y="16899"/>
                    <a:pt x="8503" y="162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59" name="Freeform 233">
              <a:extLst>
                <a:ext uri="{FF2B5EF4-FFF2-40B4-BE49-F238E27FC236}">
                  <a16:creationId xmlns:a16="http://schemas.microsoft.com/office/drawing/2014/main" id="{FCCA4E46-210D-4E0A-B748-EEA1330A41DC}"/>
                </a:ext>
              </a:extLst>
            </p:cNvPr>
            <p:cNvSpPr/>
            <p:nvPr/>
          </p:nvSpPr>
          <p:spPr>
            <a:xfrm>
              <a:off x="6408686" y="3326148"/>
              <a:ext cx="51357" cy="46218"/>
            </a:xfrm>
            <a:custGeom>
              <a:avLst/>
              <a:gdLst>
                <a:gd name="connsiteX0" fmla="*/ 18629 w 18848"/>
                <a:gd name="connsiteY0" fmla="*/ -12 h 16962"/>
                <a:gd name="connsiteX1" fmla="*/ -220 w 18848"/>
                <a:gd name="connsiteY1" fmla="*/ 16950 h 16962"/>
                <a:gd name="connsiteX2" fmla="*/ 18629 w 18848"/>
                <a:gd name="connsiteY2" fmla="*/ -12 h 1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8" h="16962">
                  <a:moveTo>
                    <a:pt x="18629" y="-12"/>
                  </a:moveTo>
                  <a:cubicBezTo>
                    <a:pt x="12349" y="4491"/>
                    <a:pt x="6097" y="10507"/>
                    <a:pt x="-220" y="16950"/>
                  </a:cubicBezTo>
                  <a:cubicBezTo>
                    <a:pt x="6867" y="11397"/>
                    <a:pt x="14978" y="6553"/>
                    <a:pt x="18629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0" name="Freeform 234">
              <a:extLst>
                <a:ext uri="{FF2B5EF4-FFF2-40B4-BE49-F238E27FC236}">
                  <a16:creationId xmlns:a16="http://schemas.microsoft.com/office/drawing/2014/main" id="{FC585440-9142-41D8-8ADB-336287ABC2BB}"/>
                </a:ext>
              </a:extLst>
            </p:cNvPr>
            <p:cNvSpPr/>
            <p:nvPr/>
          </p:nvSpPr>
          <p:spPr>
            <a:xfrm>
              <a:off x="6382086" y="3136945"/>
              <a:ext cx="326315" cy="285274"/>
            </a:xfrm>
            <a:custGeom>
              <a:avLst/>
              <a:gdLst>
                <a:gd name="connsiteX0" fmla="*/ -220 w 119758"/>
                <a:gd name="connsiteY0" fmla="*/ 104684 h 104696"/>
                <a:gd name="connsiteX1" fmla="*/ 119539 w 119758"/>
                <a:gd name="connsiteY1" fmla="*/ -12 h 104696"/>
                <a:gd name="connsiteX2" fmla="*/ -220 w 119758"/>
                <a:gd name="connsiteY2" fmla="*/ 104684 h 10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58" h="104696">
                  <a:moveTo>
                    <a:pt x="-220" y="104684"/>
                  </a:moveTo>
                  <a:cubicBezTo>
                    <a:pt x="35910" y="66663"/>
                    <a:pt x="81465" y="32465"/>
                    <a:pt x="119539" y="-12"/>
                  </a:cubicBezTo>
                  <a:cubicBezTo>
                    <a:pt x="77542" y="32077"/>
                    <a:pt x="32550" y="66852"/>
                    <a:pt x="-220" y="10468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1" name="Freeform 235">
              <a:extLst>
                <a:ext uri="{FF2B5EF4-FFF2-40B4-BE49-F238E27FC236}">
                  <a16:creationId xmlns:a16="http://schemas.microsoft.com/office/drawing/2014/main" id="{E98CCA2D-A79F-407E-A5A7-233831015A2E}"/>
                </a:ext>
              </a:extLst>
            </p:cNvPr>
            <p:cNvSpPr/>
            <p:nvPr/>
          </p:nvSpPr>
          <p:spPr>
            <a:xfrm>
              <a:off x="6521759" y="2856090"/>
              <a:ext cx="36613" cy="48321"/>
            </a:xfrm>
            <a:custGeom>
              <a:avLst/>
              <a:gdLst>
                <a:gd name="connsiteX0" fmla="*/ 11056 w 13437"/>
                <a:gd name="connsiteY0" fmla="*/ 17580 h 17734"/>
                <a:gd name="connsiteX1" fmla="*/ 2570 w 13437"/>
                <a:gd name="connsiteY1" fmla="*/ 16520 h 17734"/>
                <a:gd name="connsiteX2" fmla="*/ 11056 w 13437"/>
                <a:gd name="connsiteY2" fmla="*/ 17580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7" h="17734">
                  <a:moveTo>
                    <a:pt x="11056" y="17580"/>
                  </a:moveTo>
                  <a:cubicBezTo>
                    <a:pt x="21391" y="-3753"/>
                    <a:pt x="-9342" y="-7518"/>
                    <a:pt x="2570" y="16520"/>
                  </a:cubicBezTo>
                  <a:cubicBezTo>
                    <a:pt x="5114" y="17182"/>
                    <a:pt x="7404" y="18072"/>
                    <a:pt x="11056" y="1758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2" name="Freeform 236">
              <a:extLst>
                <a:ext uri="{FF2B5EF4-FFF2-40B4-BE49-F238E27FC236}">
                  <a16:creationId xmlns:a16="http://schemas.microsoft.com/office/drawing/2014/main" id="{AAB1E36D-9F43-49F3-8595-037B668B5644}"/>
                </a:ext>
              </a:extLst>
            </p:cNvPr>
            <p:cNvSpPr/>
            <p:nvPr/>
          </p:nvSpPr>
          <p:spPr>
            <a:xfrm>
              <a:off x="6706273" y="2473288"/>
              <a:ext cx="13477" cy="58177"/>
            </a:xfrm>
            <a:custGeom>
              <a:avLst/>
              <a:gdLst>
                <a:gd name="connsiteX0" fmla="*/ 2693 w 4946"/>
                <a:gd name="connsiteY0" fmla="*/ -12 h 21351"/>
                <a:gd name="connsiteX1" fmla="*/ 562 w 4946"/>
                <a:gd name="connsiteY1" fmla="*/ 21339 h 21351"/>
                <a:gd name="connsiteX2" fmla="*/ 2693 w 4946"/>
                <a:gd name="connsiteY2" fmla="*/ -12 h 21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6" h="21351">
                  <a:moveTo>
                    <a:pt x="2693" y="-12"/>
                  </a:moveTo>
                  <a:cubicBezTo>
                    <a:pt x="2852" y="7282"/>
                    <a:pt x="-2085" y="15096"/>
                    <a:pt x="562" y="21339"/>
                  </a:cubicBezTo>
                  <a:cubicBezTo>
                    <a:pt x="3068" y="15162"/>
                    <a:pt x="7255" y="4169"/>
                    <a:pt x="269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3" name="Freeform 237">
              <a:extLst>
                <a:ext uri="{FF2B5EF4-FFF2-40B4-BE49-F238E27FC236}">
                  <a16:creationId xmlns:a16="http://schemas.microsoft.com/office/drawing/2014/main" id="{1C5166C8-46CB-4514-9EE7-84A03554A735}"/>
                </a:ext>
              </a:extLst>
            </p:cNvPr>
            <p:cNvSpPr/>
            <p:nvPr/>
          </p:nvSpPr>
          <p:spPr>
            <a:xfrm>
              <a:off x="6512020" y="3629169"/>
              <a:ext cx="71556" cy="11390"/>
            </a:xfrm>
            <a:custGeom>
              <a:avLst/>
              <a:gdLst>
                <a:gd name="connsiteX0" fmla="*/ 15691 w 26261"/>
                <a:gd name="connsiteY0" fmla="*/ 3086 h 4180"/>
                <a:gd name="connsiteX1" fmla="*/ -220 w 26261"/>
                <a:gd name="connsiteY1" fmla="*/ 4146 h 4180"/>
                <a:gd name="connsiteX2" fmla="*/ 19915 w 26261"/>
                <a:gd name="connsiteY2" fmla="*/ 4146 h 4180"/>
                <a:gd name="connsiteX3" fmla="*/ 15691 w 26261"/>
                <a:gd name="connsiteY3" fmla="*/ 3086 h 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61" h="4180">
                  <a:moveTo>
                    <a:pt x="15691" y="3086"/>
                  </a:moveTo>
                  <a:cubicBezTo>
                    <a:pt x="11561" y="731"/>
                    <a:pt x="1526" y="-2997"/>
                    <a:pt x="-220" y="4146"/>
                  </a:cubicBezTo>
                  <a:lnTo>
                    <a:pt x="19915" y="4146"/>
                  </a:lnTo>
                  <a:cubicBezTo>
                    <a:pt x="32484" y="4411"/>
                    <a:pt x="22975" y="2263"/>
                    <a:pt x="15691" y="308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4" name="Freeform 238">
              <a:extLst>
                <a:ext uri="{FF2B5EF4-FFF2-40B4-BE49-F238E27FC236}">
                  <a16:creationId xmlns:a16="http://schemas.microsoft.com/office/drawing/2014/main" id="{953883F8-70B1-4682-89F6-79717EC64879}"/>
                </a:ext>
              </a:extLst>
            </p:cNvPr>
            <p:cNvSpPr/>
            <p:nvPr/>
          </p:nvSpPr>
          <p:spPr>
            <a:xfrm>
              <a:off x="6528723" y="2950044"/>
              <a:ext cx="29831" cy="42242"/>
            </a:xfrm>
            <a:custGeom>
              <a:avLst/>
              <a:gdLst>
                <a:gd name="connsiteX0" fmla="*/ 8499 w 10948"/>
                <a:gd name="connsiteY0" fmla="*/ 15158 h 15503"/>
                <a:gd name="connsiteX1" fmla="*/ 7429 w 10948"/>
                <a:gd name="connsiteY1" fmla="*/ 211 h 15503"/>
                <a:gd name="connsiteX2" fmla="*/ 8499 w 10948"/>
                <a:gd name="connsiteY2" fmla="*/ 15158 h 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8" h="15503">
                  <a:moveTo>
                    <a:pt x="8499" y="15158"/>
                  </a:moveTo>
                  <a:cubicBezTo>
                    <a:pt x="12339" y="12027"/>
                    <a:pt x="10715" y="2529"/>
                    <a:pt x="7429" y="211"/>
                  </a:cubicBezTo>
                  <a:cubicBezTo>
                    <a:pt x="-3985" y="-2371"/>
                    <a:pt x="-1789" y="18337"/>
                    <a:pt x="8499" y="15158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5" name="Freeform 239">
              <a:extLst>
                <a:ext uri="{FF2B5EF4-FFF2-40B4-BE49-F238E27FC236}">
                  <a16:creationId xmlns:a16="http://schemas.microsoft.com/office/drawing/2014/main" id="{D09D19E0-37D9-445F-B9D5-65485553A375}"/>
                </a:ext>
              </a:extLst>
            </p:cNvPr>
            <p:cNvSpPr/>
            <p:nvPr/>
          </p:nvSpPr>
          <p:spPr>
            <a:xfrm>
              <a:off x="6505595" y="3544428"/>
              <a:ext cx="8343" cy="29152"/>
            </a:xfrm>
            <a:custGeom>
              <a:avLst/>
              <a:gdLst>
                <a:gd name="connsiteX0" fmla="*/ 1086 w 3062"/>
                <a:gd name="connsiteY0" fmla="*/ -12 h 10699"/>
                <a:gd name="connsiteX1" fmla="*/ 2138 w 3062"/>
                <a:gd name="connsiteY1" fmla="*/ 10687 h 10699"/>
                <a:gd name="connsiteX2" fmla="*/ 1086 w 3062"/>
                <a:gd name="connsiteY2" fmla="*/ -12 h 1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" h="10699">
                  <a:moveTo>
                    <a:pt x="1086" y="-12"/>
                  </a:moveTo>
                  <a:cubicBezTo>
                    <a:pt x="2063" y="3469"/>
                    <a:pt x="-3035" y="9845"/>
                    <a:pt x="2138" y="10687"/>
                  </a:cubicBezTo>
                  <a:cubicBezTo>
                    <a:pt x="3809" y="9259"/>
                    <a:pt x="2119" y="2230"/>
                    <a:pt x="1086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6" name="Freeform 240">
              <a:extLst>
                <a:ext uri="{FF2B5EF4-FFF2-40B4-BE49-F238E27FC236}">
                  <a16:creationId xmlns:a16="http://schemas.microsoft.com/office/drawing/2014/main" id="{1C504319-ABA4-41C5-B348-26144B8348CA}"/>
                </a:ext>
              </a:extLst>
            </p:cNvPr>
            <p:cNvSpPr/>
            <p:nvPr/>
          </p:nvSpPr>
          <p:spPr>
            <a:xfrm>
              <a:off x="6676687" y="3340712"/>
              <a:ext cx="17313" cy="84419"/>
            </a:xfrm>
            <a:custGeom>
              <a:avLst/>
              <a:gdLst>
                <a:gd name="connsiteX0" fmla="*/ 6135 w 6354"/>
                <a:gd name="connsiteY0" fmla="*/ 30970 h 30982"/>
                <a:gd name="connsiteX1" fmla="*/ -220 w 6354"/>
                <a:gd name="connsiteY1" fmla="*/ -12 h 30982"/>
                <a:gd name="connsiteX2" fmla="*/ 6135 w 6354"/>
                <a:gd name="connsiteY2" fmla="*/ 30970 h 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4" h="30982">
                  <a:moveTo>
                    <a:pt x="6135" y="30970"/>
                  </a:moveTo>
                  <a:cubicBezTo>
                    <a:pt x="4258" y="20393"/>
                    <a:pt x="3563" y="8615"/>
                    <a:pt x="-220" y="-12"/>
                  </a:cubicBezTo>
                  <a:cubicBezTo>
                    <a:pt x="784" y="10716"/>
                    <a:pt x="3366" y="25559"/>
                    <a:pt x="6135" y="309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7" name="Freeform 241">
              <a:extLst>
                <a:ext uri="{FF2B5EF4-FFF2-40B4-BE49-F238E27FC236}">
                  <a16:creationId xmlns:a16="http://schemas.microsoft.com/office/drawing/2014/main" id="{078024C1-D3D9-4D36-837F-266812C5EEBA}"/>
                </a:ext>
              </a:extLst>
            </p:cNvPr>
            <p:cNvSpPr/>
            <p:nvPr/>
          </p:nvSpPr>
          <p:spPr>
            <a:xfrm>
              <a:off x="6740068" y="3489161"/>
              <a:ext cx="9158" cy="69855"/>
            </a:xfrm>
            <a:custGeom>
              <a:avLst/>
              <a:gdLst>
                <a:gd name="connsiteX0" fmla="*/ 887 w 3361"/>
                <a:gd name="connsiteY0" fmla="*/ 25625 h 25637"/>
                <a:gd name="connsiteX1" fmla="*/ -174 w 3361"/>
                <a:gd name="connsiteY1" fmla="*/ -12 h 25637"/>
                <a:gd name="connsiteX2" fmla="*/ 887 w 3361"/>
                <a:gd name="connsiteY2" fmla="*/ 25625 h 2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" h="25637">
                  <a:moveTo>
                    <a:pt x="887" y="25625"/>
                  </a:moveTo>
                  <a:cubicBezTo>
                    <a:pt x="6003" y="19883"/>
                    <a:pt x="972" y="6468"/>
                    <a:pt x="-174" y="-12"/>
                  </a:cubicBezTo>
                  <a:cubicBezTo>
                    <a:pt x="-568" y="9297"/>
                    <a:pt x="1704" y="15871"/>
                    <a:pt x="887" y="256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8" name="Freeform 242">
              <a:extLst>
                <a:ext uri="{FF2B5EF4-FFF2-40B4-BE49-F238E27FC236}">
                  <a16:creationId xmlns:a16="http://schemas.microsoft.com/office/drawing/2014/main" id="{70F74130-B1D4-44E7-9316-011DDD499A42}"/>
                </a:ext>
              </a:extLst>
            </p:cNvPr>
            <p:cNvSpPr/>
            <p:nvPr/>
          </p:nvSpPr>
          <p:spPr>
            <a:xfrm>
              <a:off x="6616017" y="2021920"/>
              <a:ext cx="29139" cy="125288"/>
            </a:xfrm>
            <a:custGeom>
              <a:avLst/>
              <a:gdLst>
                <a:gd name="connsiteX0" fmla="*/ 5084 w 10694"/>
                <a:gd name="connsiteY0" fmla="*/ 39565 h 45981"/>
                <a:gd name="connsiteX1" fmla="*/ 9317 w 10694"/>
                <a:gd name="connsiteY1" fmla="*/ 45969 h 45981"/>
                <a:gd name="connsiteX2" fmla="*/ 10368 w 10694"/>
                <a:gd name="connsiteY2" fmla="*/ 1118 h 45981"/>
                <a:gd name="connsiteX3" fmla="*/ -220 w 10694"/>
                <a:gd name="connsiteY3" fmla="*/ 49 h 45981"/>
                <a:gd name="connsiteX4" fmla="*/ 8256 w 10694"/>
                <a:gd name="connsiteY4" fmla="*/ 36367 h 45981"/>
                <a:gd name="connsiteX5" fmla="*/ 5084 w 10694"/>
                <a:gd name="connsiteY5" fmla="*/ 39565 h 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94" h="45981">
                  <a:moveTo>
                    <a:pt x="5084" y="39565"/>
                  </a:moveTo>
                  <a:cubicBezTo>
                    <a:pt x="6341" y="41844"/>
                    <a:pt x="6370" y="45392"/>
                    <a:pt x="9317" y="45969"/>
                  </a:cubicBezTo>
                  <a:cubicBezTo>
                    <a:pt x="11410" y="32801"/>
                    <a:pt x="9937" y="15990"/>
                    <a:pt x="10368" y="1118"/>
                  </a:cubicBezTo>
                  <a:cubicBezTo>
                    <a:pt x="8378" y="-764"/>
                    <a:pt x="3366" y="343"/>
                    <a:pt x="-220" y="49"/>
                  </a:cubicBezTo>
                  <a:cubicBezTo>
                    <a:pt x="3103" y="11657"/>
                    <a:pt x="3563" y="26159"/>
                    <a:pt x="8256" y="36367"/>
                  </a:cubicBezTo>
                  <a:cubicBezTo>
                    <a:pt x="8679" y="38931"/>
                    <a:pt x="3422" y="35790"/>
                    <a:pt x="5084" y="3956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69" name="Freeform 243">
              <a:extLst>
                <a:ext uri="{FF2B5EF4-FFF2-40B4-BE49-F238E27FC236}">
                  <a16:creationId xmlns:a16="http://schemas.microsoft.com/office/drawing/2014/main" id="{432EBC91-A97A-48FC-9EA8-BC54AFD599BF}"/>
                </a:ext>
              </a:extLst>
            </p:cNvPr>
            <p:cNvSpPr/>
            <p:nvPr/>
          </p:nvSpPr>
          <p:spPr>
            <a:xfrm>
              <a:off x="6605769" y="2025002"/>
              <a:ext cx="21809" cy="87332"/>
            </a:xfrm>
            <a:custGeom>
              <a:avLst/>
              <a:gdLst>
                <a:gd name="connsiteX0" fmla="*/ 1411 w 8004"/>
                <a:gd name="connsiteY0" fmla="*/ -12 h 32051"/>
                <a:gd name="connsiteX1" fmla="*/ 7784 w 8004"/>
                <a:gd name="connsiteY1" fmla="*/ 32039 h 32051"/>
                <a:gd name="connsiteX2" fmla="*/ 1411 w 8004"/>
                <a:gd name="connsiteY2" fmla="*/ -12 h 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4" h="32051">
                  <a:moveTo>
                    <a:pt x="1411" y="-12"/>
                  </a:moveTo>
                  <a:cubicBezTo>
                    <a:pt x="-3058" y="9420"/>
                    <a:pt x="2518" y="25474"/>
                    <a:pt x="7784" y="32039"/>
                  </a:cubicBezTo>
                  <a:cubicBezTo>
                    <a:pt x="7521" y="19476"/>
                    <a:pt x="5024" y="9183"/>
                    <a:pt x="1411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0" name="Freeform 244">
              <a:extLst>
                <a:ext uri="{FF2B5EF4-FFF2-40B4-BE49-F238E27FC236}">
                  <a16:creationId xmlns:a16="http://schemas.microsoft.com/office/drawing/2014/main" id="{28A41019-0EB0-4E44-AECA-B13DA95780D0}"/>
                </a:ext>
              </a:extLst>
            </p:cNvPr>
            <p:cNvSpPr/>
            <p:nvPr/>
          </p:nvSpPr>
          <p:spPr>
            <a:xfrm>
              <a:off x="6393582" y="2031792"/>
              <a:ext cx="167569" cy="229015"/>
            </a:xfrm>
            <a:custGeom>
              <a:avLst/>
              <a:gdLst>
                <a:gd name="connsiteX0" fmla="*/ 44307 w 61498"/>
                <a:gd name="connsiteY0" fmla="*/ 22073 h 84049"/>
                <a:gd name="connsiteX1" fmla="*/ 26284 w 61498"/>
                <a:gd name="connsiteY1" fmla="*/ 28477 h 84049"/>
                <a:gd name="connsiteX2" fmla="*/ 47480 w 61498"/>
                <a:gd name="connsiteY2" fmla="*/ 19935 h 84049"/>
                <a:gd name="connsiteX3" fmla="*/ 61279 w 61498"/>
                <a:gd name="connsiteY3" fmla="*/ 3900 h 84049"/>
                <a:gd name="connsiteX4" fmla="*/ 2967 w 61498"/>
                <a:gd name="connsiteY4" fmla="*/ 84037 h 84049"/>
                <a:gd name="connsiteX5" fmla="*/ 44307 w 61498"/>
                <a:gd name="connsiteY5" fmla="*/ 22073 h 8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98" h="84049">
                  <a:moveTo>
                    <a:pt x="44307" y="22073"/>
                  </a:moveTo>
                  <a:cubicBezTo>
                    <a:pt x="37098" y="22281"/>
                    <a:pt x="28772" y="27058"/>
                    <a:pt x="26284" y="28477"/>
                  </a:cubicBezTo>
                  <a:cubicBezTo>
                    <a:pt x="31616" y="23870"/>
                    <a:pt x="36075" y="18383"/>
                    <a:pt x="47480" y="19935"/>
                  </a:cubicBezTo>
                  <a:cubicBezTo>
                    <a:pt x="50868" y="13370"/>
                    <a:pt x="57158" y="9737"/>
                    <a:pt x="61279" y="3900"/>
                  </a:cubicBezTo>
                  <a:cubicBezTo>
                    <a:pt x="17263" y="-15087"/>
                    <a:pt x="-9846" y="38827"/>
                    <a:pt x="2967" y="84037"/>
                  </a:cubicBezTo>
                  <a:cubicBezTo>
                    <a:pt x="16099" y="62704"/>
                    <a:pt x="28509" y="40681"/>
                    <a:pt x="44307" y="2207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1" name="Freeform 245">
              <a:extLst>
                <a:ext uri="{FF2B5EF4-FFF2-40B4-BE49-F238E27FC236}">
                  <a16:creationId xmlns:a16="http://schemas.microsoft.com/office/drawing/2014/main" id="{4A542F29-6D87-487F-908D-629A0EF12C11}"/>
                </a:ext>
              </a:extLst>
            </p:cNvPr>
            <p:cNvSpPr/>
            <p:nvPr/>
          </p:nvSpPr>
          <p:spPr>
            <a:xfrm>
              <a:off x="6647785" y="2027915"/>
              <a:ext cx="48741" cy="142648"/>
            </a:xfrm>
            <a:custGeom>
              <a:avLst/>
              <a:gdLst>
                <a:gd name="connsiteX0" fmla="*/ 2962 w 17888"/>
                <a:gd name="connsiteY0" fmla="*/ 52341 h 52352"/>
                <a:gd name="connsiteX1" fmla="*/ 9317 w 17888"/>
                <a:gd name="connsiteY1" fmla="*/ 7461 h 52352"/>
                <a:gd name="connsiteX2" fmla="*/ 6154 w 17888"/>
                <a:gd name="connsiteY2" fmla="*/ 49133 h 52352"/>
                <a:gd name="connsiteX3" fmla="*/ -220 w 17888"/>
                <a:gd name="connsiteY3" fmla="*/ -12 h 52352"/>
                <a:gd name="connsiteX4" fmla="*/ 2962 w 17888"/>
                <a:gd name="connsiteY4" fmla="*/ 52341 h 5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8" h="52352">
                  <a:moveTo>
                    <a:pt x="2962" y="52341"/>
                  </a:moveTo>
                  <a:cubicBezTo>
                    <a:pt x="8069" y="40383"/>
                    <a:pt x="5572" y="20772"/>
                    <a:pt x="9317" y="7461"/>
                  </a:cubicBezTo>
                  <a:cubicBezTo>
                    <a:pt x="10040" y="23165"/>
                    <a:pt x="8735" y="36788"/>
                    <a:pt x="6154" y="49133"/>
                  </a:cubicBezTo>
                  <a:cubicBezTo>
                    <a:pt x="25378" y="41405"/>
                    <a:pt x="18657" y="2258"/>
                    <a:pt x="-220" y="-12"/>
                  </a:cubicBezTo>
                  <a:cubicBezTo>
                    <a:pt x="4624" y="15900"/>
                    <a:pt x="-4472" y="44120"/>
                    <a:pt x="2962" y="52341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2" name="Freeform 246">
              <a:extLst>
                <a:ext uri="{FF2B5EF4-FFF2-40B4-BE49-F238E27FC236}">
                  <a16:creationId xmlns:a16="http://schemas.microsoft.com/office/drawing/2014/main" id="{1141ADD6-6C3B-4F3F-8700-79A3D20572EA}"/>
                </a:ext>
              </a:extLst>
            </p:cNvPr>
            <p:cNvSpPr/>
            <p:nvPr/>
          </p:nvSpPr>
          <p:spPr>
            <a:xfrm>
              <a:off x="6593614" y="2033740"/>
              <a:ext cx="8390" cy="26215"/>
            </a:xfrm>
            <a:custGeom>
              <a:avLst/>
              <a:gdLst>
                <a:gd name="connsiteX0" fmla="*/ 1647 w 3079"/>
                <a:gd name="connsiteY0" fmla="*/ -12 h 9621"/>
                <a:gd name="connsiteX1" fmla="*/ 2698 w 3079"/>
                <a:gd name="connsiteY1" fmla="*/ 9609 h 9621"/>
                <a:gd name="connsiteX2" fmla="*/ 1647 w 3079"/>
                <a:gd name="connsiteY2" fmla="*/ -12 h 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9" h="9621">
                  <a:moveTo>
                    <a:pt x="1647" y="-12"/>
                  </a:moveTo>
                  <a:cubicBezTo>
                    <a:pt x="-1788" y="2419"/>
                    <a:pt x="89" y="7452"/>
                    <a:pt x="2698" y="9609"/>
                  </a:cubicBezTo>
                  <a:cubicBezTo>
                    <a:pt x="2032" y="6704"/>
                    <a:pt x="4041" y="1123"/>
                    <a:pt x="164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3" name="Freeform 247">
              <a:extLst>
                <a:ext uri="{FF2B5EF4-FFF2-40B4-BE49-F238E27FC236}">
                  <a16:creationId xmlns:a16="http://schemas.microsoft.com/office/drawing/2014/main" id="{0BAB7B26-91C0-48AC-947D-12C0ABE58D62}"/>
                </a:ext>
              </a:extLst>
            </p:cNvPr>
            <p:cNvSpPr/>
            <p:nvPr/>
          </p:nvSpPr>
          <p:spPr>
            <a:xfrm>
              <a:off x="6409443" y="2045367"/>
              <a:ext cx="166135" cy="250345"/>
            </a:xfrm>
            <a:custGeom>
              <a:avLst/>
              <a:gdLst>
                <a:gd name="connsiteX0" fmla="*/ 10926 w 60972"/>
                <a:gd name="connsiteY0" fmla="*/ 59814 h 91877"/>
                <a:gd name="connsiteX1" fmla="*/ 4562 w 60972"/>
                <a:gd name="connsiteY1" fmla="*/ 91865 h 91877"/>
                <a:gd name="connsiteX2" fmla="*/ 60752 w 60972"/>
                <a:gd name="connsiteY2" fmla="*/ 3204 h 91877"/>
                <a:gd name="connsiteX3" fmla="*/ 55458 w 60972"/>
                <a:gd name="connsiteY3" fmla="*/ -12 h 91877"/>
                <a:gd name="connsiteX4" fmla="*/ 10926 w 60972"/>
                <a:gd name="connsiteY4" fmla="*/ 59814 h 9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72" h="91877">
                  <a:moveTo>
                    <a:pt x="10926" y="59814"/>
                  </a:moveTo>
                  <a:cubicBezTo>
                    <a:pt x="4121" y="71270"/>
                    <a:pt x="-6468" y="83408"/>
                    <a:pt x="4562" y="91865"/>
                  </a:cubicBezTo>
                  <a:cubicBezTo>
                    <a:pt x="19769" y="59474"/>
                    <a:pt x="45790" y="32285"/>
                    <a:pt x="60752" y="3204"/>
                  </a:cubicBezTo>
                  <a:cubicBezTo>
                    <a:pt x="60020" y="1085"/>
                    <a:pt x="57927" y="357"/>
                    <a:pt x="55458" y="-12"/>
                  </a:cubicBezTo>
                  <a:cubicBezTo>
                    <a:pt x="41218" y="15616"/>
                    <a:pt x="24378" y="37157"/>
                    <a:pt x="10926" y="5981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4" name="Freeform 248">
              <a:extLst>
                <a:ext uri="{FF2B5EF4-FFF2-40B4-BE49-F238E27FC236}">
                  <a16:creationId xmlns:a16="http://schemas.microsoft.com/office/drawing/2014/main" id="{76CAEE86-9610-4B4A-BBEB-9EFA17AE7A2B}"/>
                </a:ext>
              </a:extLst>
            </p:cNvPr>
            <p:cNvSpPr/>
            <p:nvPr/>
          </p:nvSpPr>
          <p:spPr>
            <a:xfrm>
              <a:off x="6427939" y="2062893"/>
              <a:ext cx="209277" cy="346878"/>
            </a:xfrm>
            <a:custGeom>
              <a:avLst/>
              <a:gdLst>
                <a:gd name="connsiteX0" fmla="*/ -104 w 76805"/>
                <a:gd name="connsiteY0" fmla="*/ 90777 h 127305"/>
                <a:gd name="connsiteX1" fmla="*/ 60310 w 76805"/>
                <a:gd name="connsiteY1" fmla="*/ 10659 h 127305"/>
                <a:gd name="connsiteX2" fmla="*/ 13676 w 76805"/>
                <a:gd name="connsiteY2" fmla="*/ 77959 h 127305"/>
                <a:gd name="connsiteX3" fmla="*/ 11564 w 76805"/>
                <a:gd name="connsiteY3" fmla="*/ 76890 h 127305"/>
                <a:gd name="connsiteX4" fmla="*/ 2017 w 76805"/>
                <a:gd name="connsiteY4" fmla="*/ 98251 h 127305"/>
                <a:gd name="connsiteX5" fmla="*/ 15797 w 76805"/>
                <a:gd name="connsiteY5" fmla="*/ 79018 h 127305"/>
                <a:gd name="connsiteX6" fmla="*/ 17928 w 76805"/>
                <a:gd name="connsiteY6" fmla="*/ 80097 h 127305"/>
                <a:gd name="connsiteX7" fmla="*/ 60310 w 76805"/>
                <a:gd name="connsiteY7" fmla="*/ 22399 h 127305"/>
                <a:gd name="connsiteX8" fmla="*/ 56077 w 76805"/>
                <a:gd name="connsiteY8" fmla="*/ 32011 h 127305"/>
                <a:gd name="connsiteX9" fmla="*/ 59259 w 76805"/>
                <a:gd name="connsiteY9" fmla="*/ 33098 h 127305"/>
                <a:gd name="connsiteX10" fmla="*/ 7330 w 76805"/>
                <a:gd name="connsiteY10" fmla="*/ 110010 h 127305"/>
                <a:gd name="connsiteX11" fmla="*/ 29587 w 76805"/>
                <a:gd name="connsiteY11" fmla="*/ 127095 h 127305"/>
                <a:gd name="connsiteX12" fmla="*/ 67735 w 76805"/>
                <a:gd name="connsiteY12" fmla="*/ 29873 h 127305"/>
                <a:gd name="connsiteX13" fmla="*/ 57147 w 76805"/>
                <a:gd name="connsiteY13" fmla="*/ -12 h 127305"/>
                <a:gd name="connsiteX14" fmla="*/ 11564 w 76805"/>
                <a:gd name="connsiteY14" fmla="*/ 66209 h 127305"/>
                <a:gd name="connsiteX15" fmla="*/ -104 w 76805"/>
                <a:gd name="connsiteY15" fmla="*/ 90777 h 127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805" h="127305">
                  <a:moveTo>
                    <a:pt x="-104" y="90777"/>
                  </a:moveTo>
                  <a:cubicBezTo>
                    <a:pt x="19130" y="63154"/>
                    <a:pt x="37068" y="34215"/>
                    <a:pt x="60310" y="10659"/>
                  </a:cubicBezTo>
                  <a:cubicBezTo>
                    <a:pt x="45976" y="33647"/>
                    <a:pt x="22678" y="53116"/>
                    <a:pt x="13676" y="77959"/>
                  </a:cubicBezTo>
                  <a:cubicBezTo>
                    <a:pt x="13741" y="75963"/>
                    <a:pt x="12869" y="75698"/>
                    <a:pt x="11564" y="76890"/>
                  </a:cubicBezTo>
                  <a:cubicBezTo>
                    <a:pt x="9386" y="85026"/>
                    <a:pt x="2073" y="87977"/>
                    <a:pt x="2017" y="98251"/>
                  </a:cubicBezTo>
                  <a:cubicBezTo>
                    <a:pt x="8588" y="93975"/>
                    <a:pt x="14549" y="85309"/>
                    <a:pt x="15797" y="79018"/>
                  </a:cubicBezTo>
                  <a:cubicBezTo>
                    <a:pt x="15750" y="81014"/>
                    <a:pt x="16614" y="81289"/>
                    <a:pt x="17928" y="80097"/>
                  </a:cubicBezTo>
                  <a:cubicBezTo>
                    <a:pt x="29521" y="58319"/>
                    <a:pt x="47901" y="43363"/>
                    <a:pt x="60310" y="22399"/>
                  </a:cubicBezTo>
                  <a:cubicBezTo>
                    <a:pt x="59672" y="26363"/>
                    <a:pt x="57335" y="28662"/>
                    <a:pt x="56077" y="32011"/>
                  </a:cubicBezTo>
                  <a:cubicBezTo>
                    <a:pt x="55767" y="35359"/>
                    <a:pt x="59137" y="29305"/>
                    <a:pt x="59259" y="33098"/>
                  </a:cubicBezTo>
                  <a:cubicBezTo>
                    <a:pt x="43921" y="60713"/>
                    <a:pt x="20725" y="80428"/>
                    <a:pt x="7330" y="110010"/>
                  </a:cubicBezTo>
                  <a:cubicBezTo>
                    <a:pt x="13122" y="120170"/>
                    <a:pt x="18501" y="125913"/>
                    <a:pt x="29587" y="127095"/>
                  </a:cubicBezTo>
                  <a:cubicBezTo>
                    <a:pt x="70213" y="131466"/>
                    <a:pt x="89016" y="62378"/>
                    <a:pt x="67735" y="29873"/>
                  </a:cubicBezTo>
                  <a:cubicBezTo>
                    <a:pt x="66628" y="17470"/>
                    <a:pt x="61577" y="9041"/>
                    <a:pt x="57147" y="-12"/>
                  </a:cubicBezTo>
                  <a:cubicBezTo>
                    <a:pt x="39969" y="19627"/>
                    <a:pt x="25212" y="43770"/>
                    <a:pt x="11564" y="66209"/>
                  </a:cubicBezTo>
                  <a:cubicBezTo>
                    <a:pt x="6880" y="73900"/>
                    <a:pt x="-1287" y="81014"/>
                    <a:pt x="-104" y="90777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5" name="Freeform 249">
              <a:extLst>
                <a:ext uri="{FF2B5EF4-FFF2-40B4-BE49-F238E27FC236}">
                  <a16:creationId xmlns:a16="http://schemas.microsoft.com/office/drawing/2014/main" id="{CC731A26-7BDA-4EAE-8481-7D7709E26268}"/>
                </a:ext>
              </a:extLst>
            </p:cNvPr>
            <p:cNvSpPr/>
            <p:nvPr/>
          </p:nvSpPr>
          <p:spPr>
            <a:xfrm>
              <a:off x="6517036" y="2470351"/>
              <a:ext cx="9060" cy="37815"/>
            </a:xfrm>
            <a:custGeom>
              <a:avLst/>
              <a:gdLst>
                <a:gd name="connsiteX0" fmla="*/ 2172 w 3325"/>
                <a:gd name="connsiteY0" fmla="*/ 13866 h 13878"/>
                <a:gd name="connsiteX1" fmla="*/ 50 w 3325"/>
                <a:gd name="connsiteY1" fmla="*/ -12 h 13878"/>
                <a:gd name="connsiteX2" fmla="*/ 2172 w 3325"/>
                <a:gd name="connsiteY2" fmla="*/ 13866 h 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" h="13878">
                  <a:moveTo>
                    <a:pt x="2172" y="13866"/>
                  </a:moveTo>
                  <a:cubicBezTo>
                    <a:pt x="4753" y="10176"/>
                    <a:pt x="1299" y="3412"/>
                    <a:pt x="50" y="-12"/>
                  </a:cubicBezTo>
                  <a:cubicBezTo>
                    <a:pt x="1205" y="4169"/>
                    <a:pt x="-2400" y="13137"/>
                    <a:pt x="2172" y="1386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6" name="Freeform 250">
              <a:extLst>
                <a:ext uri="{FF2B5EF4-FFF2-40B4-BE49-F238E27FC236}">
                  <a16:creationId xmlns:a16="http://schemas.microsoft.com/office/drawing/2014/main" id="{DFAF17F1-5027-40B9-9131-777E0D921155}"/>
                </a:ext>
              </a:extLst>
            </p:cNvPr>
            <p:cNvSpPr/>
            <p:nvPr/>
          </p:nvSpPr>
          <p:spPr>
            <a:xfrm>
              <a:off x="6506265" y="3124814"/>
              <a:ext cx="75068" cy="12128"/>
            </a:xfrm>
            <a:custGeom>
              <a:avLst/>
              <a:gdLst>
                <a:gd name="connsiteX0" fmla="*/ 1892 w 27550"/>
                <a:gd name="connsiteY0" fmla="*/ 4440 h 4451"/>
                <a:gd name="connsiteX1" fmla="*/ 23107 w 27550"/>
                <a:gd name="connsiteY1" fmla="*/ 2302 h 4451"/>
                <a:gd name="connsiteX2" fmla="*/ 27331 w 27550"/>
                <a:gd name="connsiteY2" fmla="*/ 2302 h 4451"/>
                <a:gd name="connsiteX3" fmla="*/ 23107 w 27550"/>
                <a:gd name="connsiteY3" fmla="*/ 1233 h 4451"/>
                <a:gd name="connsiteX4" fmla="*/ -220 w 27550"/>
                <a:gd name="connsiteY4" fmla="*/ 2302 h 4451"/>
                <a:gd name="connsiteX5" fmla="*/ 1892 w 27550"/>
                <a:gd name="connsiteY5" fmla="*/ 4440 h 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0" h="4451">
                  <a:moveTo>
                    <a:pt x="1892" y="4440"/>
                  </a:moveTo>
                  <a:cubicBezTo>
                    <a:pt x="7036" y="1791"/>
                    <a:pt x="17700" y="4714"/>
                    <a:pt x="23107" y="2302"/>
                  </a:cubicBezTo>
                  <a:lnTo>
                    <a:pt x="27331" y="2302"/>
                  </a:lnTo>
                  <a:cubicBezTo>
                    <a:pt x="27124" y="722"/>
                    <a:pt x="24777" y="1327"/>
                    <a:pt x="23107" y="1233"/>
                  </a:cubicBezTo>
                  <a:cubicBezTo>
                    <a:pt x="14827" y="3276"/>
                    <a:pt x="4549" y="-3289"/>
                    <a:pt x="-220" y="2302"/>
                  </a:cubicBezTo>
                  <a:cubicBezTo>
                    <a:pt x="15" y="3494"/>
                    <a:pt x="963" y="3957"/>
                    <a:pt x="1892" y="444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7" name="Freeform 251">
              <a:extLst>
                <a:ext uri="{FF2B5EF4-FFF2-40B4-BE49-F238E27FC236}">
                  <a16:creationId xmlns:a16="http://schemas.microsoft.com/office/drawing/2014/main" id="{F1A6739D-218B-491B-AF2D-AA53EEEEB96F}"/>
                </a:ext>
              </a:extLst>
            </p:cNvPr>
            <p:cNvSpPr/>
            <p:nvPr/>
          </p:nvSpPr>
          <p:spPr>
            <a:xfrm>
              <a:off x="6939495" y="3564714"/>
              <a:ext cx="60643" cy="433851"/>
            </a:xfrm>
            <a:custGeom>
              <a:avLst/>
              <a:gdLst>
                <a:gd name="connsiteX0" fmla="*/ 22037 w 22256"/>
                <a:gd name="connsiteY0" fmla="*/ 1085 h 159224"/>
                <a:gd name="connsiteX1" fmla="*/ 20976 w 22256"/>
                <a:gd name="connsiteY1" fmla="*/ 25 h 159224"/>
                <a:gd name="connsiteX2" fmla="*/ 15682 w 22256"/>
                <a:gd name="connsiteY2" fmla="*/ 8587 h 159224"/>
                <a:gd name="connsiteX3" fmla="*/ 8266 w 22256"/>
                <a:gd name="connsiteY3" fmla="*/ 84429 h 159224"/>
                <a:gd name="connsiteX4" fmla="*/ -220 w 22256"/>
                <a:gd name="connsiteY4" fmla="*/ 159212 h 159224"/>
                <a:gd name="connsiteX5" fmla="*/ 9317 w 22256"/>
                <a:gd name="connsiteY5" fmla="*/ 126082 h 159224"/>
                <a:gd name="connsiteX6" fmla="*/ 22037 w 22256"/>
                <a:gd name="connsiteY6" fmla="*/ 1085 h 15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6" h="159224">
                  <a:moveTo>
                    <a:pt x="22037" y="1085"/>
                  </a:moveTo>
                  <a:cubicBezTo>
                    <a:pt x="21980" y="451"/>
                    <a:pt x="21886" y="-173"/>
                    <a:pt x="20976" y="25"/>
                  </a:cubicBezTo>
                  <a:cubicBezTo>
                    <a:pt x="19098" y="3005"/>
                    <a:pt x="16414" y="5209"/>
                    <a:pt x="15682" y="8587"/>
                  </a:cubicBezTo>
                  <a:cubicBezTo>
                    <a:pt x="11129" y="29636"/>
                    <a:pt x="10735" y="57761"/>
                    <a:pt x="8266" y="84429"/>
                  </a:cubicBezTo>
                  <a:cubicBezTo>
                    <a:pt x="5788" y="110833"/>
                    <a:pt x="2305" y="137151"/>
                    <a:pt x="-220" y="159212"/>
                  </a:cubicBezTo>
                  <a:cubicBezTo>
                    <a:pt x="9317" y="153877"/>
                    <a:pt x="7543" y="138513"/>
                    <a:pt x="9317" y="126082"/>
                  </a:cubicBezTo>
                  <a:cubicBezTo>
                    <a:pt x="15062" y="85877"/>
                    <a:pt x="15503" y="37904"/>
                    <a:pt x="22037" y="108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8" name="Freeform 252">
              <a:extLst>
                <a:ext uri="{FF2B5EF4-FFF2-40B4-BE49-F238E27FC236}">
                  <a16:creationId xmlns:a16="http://schemas.microsoft.com/office/drawing/2014/main" id="{2F383E10-5983-4D85-AAB3-F5DD3F50D121}"/>
                </a:ext>
              </a:extLst>
            </p:cNvPr>
            <p:cNvSpPr/>
            <p:nvPr/>
          </p:nvSpPr>
          <p:spPr>
            <a:xfrm>
              <a:off x="6425364" y="3803410"/>
              <a:ext cx="106861" cy="116509"/>
            </a:xfrm>
            <a:custGeom>
              <a:avLst/>
              <a:gdLst>
                <a:gd name="connsiteX0" fmla="*/ 36896 w 39218"/>
                <a:gd name="connsiteY0" fmla="*/ 25 h 42759"/>
                <a:gd name="connsiteX1" fmla="*/ 16742 w 39218"/>
                <a:gd name="connsiteY1" fmla="*/ 19258 h 42759"/>
                <a:gd name="connsiteX2" fmla="*/ -220 w 39218"/>
                <a:gd name="connsiteY2" fmla="*/ 42748 h 42759"/>
                <a:gd name="connsiteX3" fmla="*/ 19925 w 39218"/>
                <a:gd name="connsiteY3" fmla="*/ 23534 h 42759"/>
                <a:gd name="connsiteX4" fmla="*/ 38999 w 39218"/>
                <a:gd name="connsiteY4" fmla="*/ 1094 h 42759"/>
                <a:gd name="connsiteX5" fmla="*/ 36896 w 39218"/>
                <a:gd name="connsiteY5" fmla="*/ 25 h 4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18" h="42759">
                  <a:moveTo>
                    <a:pt x="36896" y="25"/>
                  </a:moveTo>
                  <a:cubicBezTo>
                    <a:pt x="31208" y="7452"/>
                    <a:pt x="23623" y="12967"/>
                    <a:pt x="16742" y="19258"/>
                  </a:cubicBezTo>
                  <a:cubicBezTo>
                    <a:pt x="10209" y="25256"/>
                    <a:pt x="-4" y="30970"/>
                    <a:pt x="-220" y="42748"/>
                  </a:cubicBezTo>
                  <a:cubicBezTo>
                    <a:pt x="6942" y="39087"/>
                    <a:pt x="13081" y="30431"/>
                    <a:pt x="19925" y="23534"/>
                  </a:cubicBezTo>
                  <a:cubicBezTo>
                    <a:pt x="26561" y="16827"/>
                    <a:pt x="37121" y="11198"/>
                    <a:pt x="38999" y="1094"/>
                  </a:cubicBezTo>
                  <a:cubicBezTo>
                    <a:pt x="38774" y="271"/>
                    <a:pt x="38126" y="-145"/>
                    <a:pt x="36896" y="25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79" name="Freeform 253">
              <a:extLst>
                <a:ext uri="{FF2B5EF4-FFF2-40B4-BE49-F238E27FC236}">
                  <a16:creationId xmlns:a16="http://schemas.microsoft.com/office/drawing/2014/main" id="{7DA21C33-9D75-4490-83B2-FD95A06F9AF8}"/>
                </a:ext>
              </a:extLst>
            </p:cNvPr>
            <p:cNvSpPr/>
            <p:nvPr/>
          </p:nvSpPr>
          <p:spPr>
            <a:xfrm>
              <a:off x="6427601" y="3832614"/>
              <a:ext cx="100149" cy="133961"/>
            </a:xfrm>
            <a:custGeom>
              <a:avLst/>
              <a:gdLst>
                <a:gd name="connsiteX0" fmla="*/ 36075 w 36755"/>
                <a:gd name="connsiteY0" fmla="*/ -12 h 49164"/>
                <a:gd name="connsiteX1" fmla="*/ 18052 w 36755"/>
                <a:gd name="connsiteY1" fmla="*/ 18161 h 49164"/>
                <a:gd name="connsiteX2" fmla="*/ 1080 w 36755"/>
                <a:gd name="connsiteY2" fmla="*/ 49152 h 49164"/>
                <a:gd name="connsiteX3" fmla="*/ 36075 w 36755"/>
                <a:gd name="connsiteY3" fmla="*/ -12 h 4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55" h="49164">
                  <a:moveTo>
                    <a:pt x="36075" y="-12"/>
                  </a:moveTo>
                  <a:cubicBezTo>
                    <a:pt x="30499" y="4311"/>
                    <a:pt x="24970" y="11170"/>
                    <a:pt x="18052" y="18161"/>
                  </a:cubicBezTo>
                  <a:cubicBezTo>
                    <a:pt x="9519" y="26713"/>
                    <a:pt x="-4571" y="33212"/>
                    <a:pt x="1080" y="49152"/>
                  </a:cubicBezTo>
                  <a:cubicBezTo>
                    <a:pt x="10711" y="35690"/>
                    <a:pt x="40590" y="27706"/>
                    <a:pt x="3607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0" name="Freeform 254">
              <a:extLst>
                <a:ext uri="{FF2B5EF4-FFF2-40B4-BE49-F238E27FC236}">
                  <a16:creationId xmlns:a16="http://schemas.microsoft.com/office/drawing/2014/main" id="{FF73EBC2-81DD-4D59-A2F1-E0558A34EDA8}"/>
                </a:ext>
              </a:extLst>
            </p:cNvPr>
            <p:cNvSpPr/>
            <p:nvPr/>
          </p:nvSpPr>
          <p:spPr>
            <a:xfrm>
              <a:off x="6431143" y="3887958"/>
              <a:ext cx="95757" cy="110607"/>
            </a:xfrm>
            <a:custGeom>
              <a:avLst/>
              <a:gdLst>
                <a:gd name="connsiteX0" fmla="*/ 33695 w 35143"/>
                <a:gd name="connsiteY0" fmla="*/ -12 h 40593"/>
                <a:gd name="connsiteX1" fmla="*/ 14621 w 35143"/>
                <a:gd name="connsiteY1" fmla="*/ 18132 h 40593"/>
                <a:gd name="connsiteX2" fmla="*/ -220 w 35143"/>
                <a:gd name="connsiteY2" fmla="*/ 40581 h 40593"/>
                <a:gd name="connsiteX3" fmla="*/ 34775 w 35143"/>
                <a:gd name="connsiteY3" fmla="*/ 10649 h 40593"/>
                <a:gd name="connsiteX4" fmla="*/ 33695 w 35143"/>
                <a:gd name="connsiteY4" fmla="*/ -12 h 4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3" h="40593">
                  <a:moveTo>
                    <a:pt x="33695" y="-12"/>
                  </a:moveTo>
                  <a:cubicBezTo>
                    <a:pt x="28551" y="7253"/>
                    <a:pt x="20957" y="12002"/>
                    <a:pt x="14621" y="18132"/>
                  </a:cubicBezTo>
                  <a:cubicBezTo>
                    <a:pt x="8810" y="23771"/>
                    <a:pt x="-41" y="29863"/>
                    <a:pt x="-220" y="40581"/>
                  </a:cubicBezTo>
                  <a:cubicBezTo>
                    <a:pt x="10875" y="34281"/>
                    <a:pt x="23623" y="20441"/>
                    <a:pt x="34775" y="10649"/>
                  </a:cubicBezTo>
                  <a:cubicBezTo>
                    <a:pt x="34089" y="7395"/>
                    <a:pt x="36117" y="1464"/>
                    <a:pt x="33695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1" name="Freeform 255">
              <a:extLst>
                <a:ext uri="{FF2B5EF4-FFF2-40B4-BE49-F238E27FC236}">
                  <a16:creationId xmlns:a16="http://schemas.microsoft.com/office/drawing/2014/main" id="{D3891C45-493E-4CD2-BDFD-A32CDB2BC9DB}"/>
                </a:ext>
              </a:extLst>
            </p:cNvPr>
            <p:cNvSpPr/>
            <p:nvPr/>
          </p:nvSpPr>
          <p:spPr>
            <a:xfrm>
              <a:off x="6434034" y="3928633"/>
              <a:ext cx="90024" cy="116484"/>
            </a:xfrm>
            <a:custGeom>
              <a:avLst/>
              <a:gdLst>
                <a:gd name="connsiteX0" fmla="*/ 31583 w 33039"/>
                <a:gd name="connsiteY0" fmla="*/ -12 h 42750"/>
                <a:gd name="connsiteX1" fmla="*/ -220 w 33039"/>
                <a:gd name="connsiteY1" fmla="*/ 28851 h 42750"/>
                <a:gd name="connsiteX2" fmla="*/ -220 w 33039"/>
                <a:gd name="connsiteY2" fmla="*/ 42738 h 42750"/>
                <a:gd name="connsiteX3" fmla="*/ 32634 w 33039"/>
                <a:gd name="connsiteY3" fmla="*/ 13913 h 42750"/>
                <a:gd name="connsiteX4" fmla="*/ 31583 w 33039"/>
                <a:gd name="connsiteY4" fmla="*/ -12 h 4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39" h="42750">
                  <a:moveTo>
                    <a:pt x="31583" y="-12"/>
                  </a:moveTo>
                  <a:cubicBezTo>
                    <a:pt x="21483" y="10110"/>
                    <a:pt x="10829" y="19665"/>
                    <a:pt x="-220" y="28851"/>
                  </a:cubicBezTo>
                  <a:lnTo>
                    <a:pt x="-220" y="42738"/>
                  </a:lnTo>
                  <a:cubicBezTo>
                    <a:pt x="11880" y="34262"/>
                    <a:pt x="20807" y="22588"/>
                    <a:pt x="32634" y="13913"/>
                  </a:cubicBezTo>
                  <a:cubicBezTo>
                    <a:pt x="31968" y="9599"/>
                    <a:pt x="34033" y="2523"/>
                    <a:pt x="31583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2" name="Freeform 256">
              <a:extLst>
                <a:ext uri="{FF2B5EF4-FFF2-40B4-BE49-F238E27FC236}">
                  <a16:creationId xmlns:a16="http://schemas.microsoft.com/office/drawing/2014/main" id="{293A21E9-2997-4533-9BC4-E8C5A5D538BE}"/>
                </a:ext>
              </a:extLst>
            </p:cNvPr>
            <p:cNvSpPr/>
            <p:nvPr/>
          </p:nvSpPr>
          <p:spPr>
            <a:xfrm>
              <a:off x="6436925" y="3975290"/>
              <a:ext cx="89572" cy="98931"/>
            </a:xfrm>
            <a:custGeom>
              <a:avLst/>
              <a:gdLst>
                <a:gd name="connsiteX0" fmla="*/ 32653 w 32873"/>
                <a:gd name="connsiteY0" fmla="*/ 2126 h 36308"/>
                <a:gd name="connsiteX1" fmla="*/ 30522 w 32873"/>
                <a:gd name="connsiteY1" fmla="*/ -12 h 36308"/>
                <a:gd name="connsiteX2" fmla="*/ -220 w 32873"/>
                <a:gd name="connsiteY2" fmla="*/ 36296 h 36308"/>
                <a:gd name="connsiteX3" fmla="*/ 32653 w 32873"/>
                <a:gd name="connsiteY3" fmla="*/ 2126 h 3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73" h="36308">
                  <a:moveTo>
                    <a:pt x="32653" y="2126"/>
                  </a:moveTo>
                  <a:cubicBezTo>
                    <a:pt x="31245" y="2088"/>
                    <a:pt x="31667" y="234"/>
                    <a:pt x="30522" y="-12"/>
                  </a:cubicBezTo>
                  <a:cubicBezTo>
                    <a:pt x="21698" y="13516"/>
                    <a:pt x="3037" y="17139"/>
                    <a:pt x="-220" y="36296"/>
                  </a:cubicBezTo>
                  <a:cubicBezTo>
                    <a:pt x="11936" y="26117"/>
                    <a:pt x="24017" y="15824"/>
                    <a:pt x="32653" y="212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3" name="Freeform 257">
              <a:extLst>
                <a:ext uri="{FF2B5EF4-FFF2-40B4-BE49-F238E27FC236}">
                  <a16:creationId xmlns:a16="http://schemas.microsoft.com/office/drawing/2014/main" id="{C13A952F-FF22-4A3B-9168-5C468CC5148A}"/>
                </a:ext>
              </a:extLst>
            </p:cNvPr>
            <p:cNvSpPr/>
            <p:nvPr/>
          </p:nvSpPr>
          <p:spPr>
            <a:xfrm>
              <a:off x="6437985" y="4004393"/>
              <a:ext cx="94348" cy="521055"/>
            </a:xfrm>
            <a:custGeom>
              <a:avLst/>
              <a:gdLst>
                <a:gd name="connsiteX0" fmla="*/ 32264 w 34626"/>
                <a:gd name="connsiteY0" fmla="*/ -12 h 191228"/>
                <a:gd name="connsiteX1" fmla="*/ 30133 w 34626"/>
                <a:gd name="connsiteY1" fmla="*/ -12 h 191228"/>
                <a:gd name="connsiteX2" fmla="*/ 452 w 34626"/>
                <a:gd name="connsiteY2" fmla="*/ 30951 h 191228"/>
                <a:gd name="connsiteX3" fmla="*/ 5746 w 34626"/>
                <a:gd name="connsiteY3" fmla="*/ 86511 h 191228"/>
                <a:gd name="connsiteX4" fmla="*/ 11050 w 34626"/>
                <a:gd name="connsiteY4" fmla="*/ 142042 h 191228"/>
                <a:gd name="connsiteX5" fmla="*/ 24839 w 34626"/>
                <a:gd name="connsiteY5" fmla="*/ 191207 h 191228"/>
                <a:gd name="connsiteX6" fmla="*/ 32264 w 34626"/>
                <a:gd name="connsiteY6" fmla="*/ 163413 h 191228"/>
                <a:gd name="connsiteX7" fmla="*/ 32264 w 34626"/>
                <a:gd name="connsiteY7" fmla="*/ -12 h 19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26" h="191228">
                  <a:moveTo>
                    <a:pt x="32264" y="-12"/>
                  </a:moveTo>
                  <a:lnTo>
                    <a:pt x="30133" y="-12"/>
                  </a:lnTo>
                  <a:cubicBezTo>
                    <a:pt x="23910" y="11009"/>
                    <a:pt x="3624" y="17849"/>
                    <a:pt x="452" y="30951"/>
                  </a:cubicBezTo>
                  <a:cubicBezTo>
                    <a:pt x="-2374" y="42701"/>
                    <a:pt x="4554" y="66540"/>
                    <a:pt x="5746" y="86511"/>
                  </a:cubicBezTo>
                  <a:cubicBezTo>
                    <a:pt x="6994" y="107333"/>
                    <a:pt x="9773" y="128297"/>
                    <a:pt x="11050" y="142042"/>
                  </a:cubicBezTo>
                  <a:cubicBezTo>
                    <a:pt x="12627" y="159023"/>
                    <a:pt x="10308" y="191841"/>
                    <a:pt x="24839" y="191207"/>
                  </a:cubicBezTo>
                  <a:cubicBezTo>
                    <a:pt x="34188" y="190791"/>
                    <a:pt x="32602" y="173743"/>
                    <a:pt x="32264" y="163413"/>
                  </a:cubicBezTo>
                  <a:cubicBezTo>
                    <a:pt x="30527" y="113368"/>
                    <a:pt x="37859" y="51972"/>
                    <a:pt x="32264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4" name="Freeform 258">
              <a:extLst>
                <a:ext uri="{FF2B5EF4-FFF2-40B4-BE49-F238E27FC236}">
                  <a16:creationId xmlns:a16="http://schemas.microsoft.com/office/drawing/2014/main" id="{5694ED69-DBF2-4292-B30B-B91D90738282}"/>
                </a:ext>
              </a:extLst>
            </p:cNvPr>
            <p:cNvSpPr/>
            <p:nvPr/>
          </p:nvSpPr>
          <p:spPr>
            <a:xfrm>
              <a:off x="6512020" y="2156001"/>
              <a:ext cx="72229" cy="96070"/>
            </a:xfrm>
            <a:custGeom>
              <a:avLst/>
              <a:gdLst>
                <a:gd name="connsiteX0" fmla="*/ -220 w 26508"/>
                <a:gd name="connsiteY0" fmla="*/ 35246 h 35258"/>
                <a:gd name="connsiteX1" fmla="*/ 26289 w 26508"/>
                <a:gd name="connsiteY1" fmla="*/ -12 h 35258"/>
                <a:gd name="connsiteX2" fmla="*/ -220 w 26508"/>
                <a:gd name="connsiteY2" fmla="*/ 35246 h 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08" h="35258">
                  <a:moveTo>
                    <a:pt x="-220" y="35246"/>
                  </a:moveTo>
                  <a:cubicBezTo>
                    <a:pt x="8256" y="23137"/>
                    <a:pt x="18432" y="12731"/>
                    <a:pt x="26289" y="-12"/>
                  </a:cubicBezTo>
                  <a:cubicBezTo>
                    <a:pt x="15287" y="8814"/>
                    <a:pt x="5281" y="24395"/>
                    <a:pt x="-220" y="35246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5" name="Freeform 259">
              <a:extLst>
                <a:ext uri="{FF2B5EF4-FFF2-40B4-BE49-F238E27FC236}">
                  <a16:creationId xmlns:a16="http://schemas.microsoft.com/office/drawing/2014/main" id="{590E625D-CDC3-425E-8C6B-E91A91D92D28}"/>
                </a:ext>
              </a:extLst>
            </p:cNvPr>
            <p:cNvSpPr/>
            <p:nvPr/>
          </p:nvSpPr>
          <p:spPr>
            <a:xfrm>
              <a:off x="6439813" y="2304477"/>
              <a:ext cx="25986" cy="43640"/>
            </a:xfrm>
            <a:custGeom>
              <a:avLst/>
              <a:gdLst>
                <a:gd name="connsiteX0" fmla="*/ 9317 w 9537"/>
                <a:gd name="connsiteY0" fmla="*/ -12 h 16016"/>
                <a:gd name="connsiteX1" fmla="*/ -220 w 9537"/>
                <a:gd name="connsiteY1" fmla="*/ 16004 h 16016"/>
                <a:gd name="connsiteX2" fmla="*/ 9317 w 9537"/>
                <a:gd name="connsiteY2" fmla="*/ -12 h 1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7" h="16016">
                  <a:moveTo>
                    <a:pt x="9317" y="-12"/>
                  </a:moveTo>
                  <a:cubicBezTo>
                    <a:pt x="6501" y="5664"/>
                    <a:pt x="1038" y="8738"/>
                    <a:pt x="-220" y="16004"/>
                  </a:cubicBezTo>
                  <a:cubicBezTo>
                    <a:pt x="4173" y="12589"/>
                    <a:pt x="9101" y="4046"/>
                    <a:pt x="9317" y="-12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6" name="Freeform 260">
              <a:extLst>
                <a:ext uri="{FF2B5EF4-FFF2-40B4-BE49-F238E27FC236}">
                  <a16:creationId xmlns:a16="http://schemas.microsoft.com/office/drawing/2014/main" id="{329FDD49-CFAA-47CD-B8F5-9BF51BA3038E}"/>
                </a:ext>
              </a:extLst>
            </p:cNvPr>
            <p:cNvSpPr/>
            <p:nvPr/>
          </p:nvSpPr>
          <p:spPr>
            <a:xfrm>
              <a:off x="6745975" y="2476201"/>
              <a:ext cx="453900" cy="1564093"/>
            </a:xfrm>
            <a:custGeom>
              <a:avLst/>
              <a:gdLst>
                <a:gd name="connsiteX0" fmla="*/ 52769 w 166582"/>
                <a:gd name="connsiteY0" fmla="*/ 498862 h 574025"/>
                <a:gd name="connsiteX1" fmla="*/ 51718 w 166582"/>
                <a:gd name="connsiteY1" fmla="*/ 508493 h 574025"/>
                <a:gd name="connsiteX2" fmla="*/ 52769 w 166582"/>
                <a:gd name="connsiteY2" fmla="*/ 498862 h 574025"/>
                <a:gd name="connsiteX3" fmla="*/ 53830 w 166582"/>
                <a:gd name="connsiteY3" fmla="*/ 552293 h 574025"/>
                <a:gd name="connsiteX4" fmla="*/ 59143 w 166582"/>
                <a:gd name="connsiteY4" fmla="*/ 553362 h 574025"/>
                <a:gd name="connsiteX5" fmla="*/ 58092 w 166582"/>
                <a:gd name="connsiteY5" fmla="*/ 556560 h 574025"/>
                <a:gd name="connsiteX6" fmla="*/ 53830 w 166582"/>
                <a:gd name="connsiteY6" fmla="*/ 552293 h 574025"/>
                <a:gd name="connsiteX7" fmla="*/ 102605 w 166582"/>
                <a:gd name="connsiteY7" fmla="*/ 512750 h 574025"/>
                <a:gd name="connsiteX8" fmla="*/ 108969 w 166582"/>
                <a:gd name="connsiteY8" fmla="*/ 505286 h 574025"/>
                <a:gd name="connsiteX9" fmla="*/ 102605 w 166582"/>
                <a:gd name="connsiteY9" fmla="*/ 512750 h 574025"/>
                <a:gd name="connsiteX10" fmla="*/ 130156 w 166582"/>
                <a:gd name="connsiteY10" fmla="*/ 480708 h 574025"/>
                <a:gd name="connsiteX11" fmla="*/ 122740 w 166582"/>
                <a:gd name="connsiteY11" fmla="*/ 490320 h 574025"/>
                <a:gd name="connsiteX12" fmla="*/ 130156 w 166582"/>
                <a:gd name="connsiteY12" fmla="*/ 480708 h 574025"/>
                <a:gd name="connsiteX13" fmla="*/ 38999 w 166582"/>
                <a:gd name="connsiteY13" fmla="*/ 478579 h 574025"/>
                <a:gd name="connsiteX14" fmla="*/ 38999 w 166582"/>
                <a:gd name="connsiteY14" fmla="*/ 478579 h 574025"/>
                <a:gd name="connsiteX15" fmla="*/ 14611 w 166582"/>
                <a:gd name="connsiteY15" fmla="*/ 116424 h 574025"/>
                <a:gd name="connsiteX16" fmla="*/ 14790 w 166582"/>
                <a:gd name="connsiteY16" fmla="*/ 111609 h 574025"/>
                <a:gd name="connsiteX17" fmla="*/ 15663 w 166582"/>
                <a:gd name="connsiteY17" fmla="*/ 91648 h 574025"/>
                <a:gd name="connsiteX18" fmla="*/ 20985 w 166582"/>
                <a:gd name="connsiteY18" fmla="*/ 39494 h 574025"/>
                <a:gd name="connsiteX19" fmla="*/ 15663 w 166582"/>
                <a:gd name="connsiteY19" fmla="*/ 91648 h 574025"/>
                <a:gd name="connsiteX20" fmla="*/ 14790 w 166582"/>
                <a:gd name="connsiteY20" fmla="*/ 111609 h 574025"/>
                <a:gd name="connsiteX21" fmla="*/ 15682 w 166582"/>
                <a:gd name="connsiteY21" fmla="*/ 119631 h 574025"/>
                <a:gd name="connsiteX22" fmla="*/ 34765 w 166582"/>
                <a:gd name="connsiteY22" fmla="*/ 163432 h 574025"/>
                <a:gd name="connsiteX23" fmla="*/ 37957 w 166582"/>
                <a:gd name="connsiteY23" fmla="*/ 200818 h 574025"/>
                <a:gd name="connsiteX24" fmla="*/ 33695 w 166582"/>
                <a:gd name="connsiteY24" fmla="*/ 318333 h 574025"/>
                <a:gd name="connsiteX25" fmla="*/ 46424 w 166582"/>
                <a:gd name="connsiteY25" fmla="*/ 347177 h 574025"/>
                <a:gd name="connsiteX26" fmla="*/ 48536 w 166582"/>
                <a:gd name="connsiteY26" fmla="*/ 445459 h 574025"/>
                <a:gd name="connsiteX27" fmla="*/ 18864 w 166582"/>
                <a:gd name="connsiteY27" fmla="*/ 477510 h 574025"/>
                <a:gd name="connsiteX28" fmla="*/ 32653 w 166582"/>
                <a:gd name="connsiteY28" fmla="*/ 526637 h 574025"/>
                <a:gd name="connsiteX29" fmla="*/ 51718 w 166582"/>
                <a:gd name="connsiteY29" fmla="*/ 573655 h 574025"/>
                <a:gd name="connsiteX30" fmla="*/ 72914 w 166582"/>
                <a:gd name="connsiteY30" fmla="*/ 523430 h 574025"/>
                <a:gd name="connsiteX31" fmla="*/ 85652 w 166582"/>
                <a:gd name="connsiteY31" fmla="*/ 410192 h 574025"/>
                <a:gd name="connsiteX32" fmla="*/ 75035 w 166582"/>
                <a:gd name="connsiteY32" fmla="*/ 440124 h 574025"/>
                <a:gd name="connsiteX33" fmla="*/ 62325 w 166582"/>
                <a:gd name="connsiteY33" fmla="*/ 561895 h 574025"/>
                <a:gd name="connsiteX34" fmla="*/ 70802 w 166582"/>
                <a:gd name="connsiteY34" fmla="*/ 457190 h 574025"/>
                <a:gd name="connsiteX35" fmla="*/ 64428 w 166582"/>
                <a:gd name="connsiteY35" fmla="*/ 461466 h 574025"/>
                <a:gd name="connsiteX36" fmla="*/ 76115 w 166582"/>
                <a:gd name="connsiteY36" fmla="*/ 419813 h 574025"/>
                <a:gd name="connsiteX37" fmla="*/ 66550 w 166582"/>
                <a:gd name="connsiteY37" fmla="*/ 425167 h 574025"/>
                <a:gd name="connsiteX38" fmla="*/ 61274 w 166582"/>
                <a:gd name="connsiteY38" fmla="*/ 357858 h 574025"/>
                <a:gd name="connsiteX39" fmla="*/ 86703 w 166582"/>
                <a:gd name="connsiteY39" fmla="*/ 352503 h 574025"/>
                <a:gd name="connsiteX40" fmla="*/ 95180 w 166582"/>
                <a:gd name="connsiteY40" fmla="*/ 380288 h 574025"/>
                <a:gd name="connsiteX41" fmla="*/ 98371 w 166582"/>
                <a:gd name="connsiteY41" fmla="*/ 379238 h 574025"/>
                <a:gd name="connsiteX42" fmla="*/ 100483 w 166582"/>
                <a:gd name="connsiteY42" fmla="*/ 392028 h 574025"/>
                <a:gd name="connsiteX43" fmla="*/ 95180 w 166582"/>
                <a:gd name="connsiteY43" fmla="*/ 398461 h 574025"/>
                <a:gd name="connsiteX44" fmla="*/ 79288 w 166582"/>
                <a:gd name="connsiteY44" fmla="*/ 551234 h 574025"/>
                <a:gd name="connsiteX45" fmla="*/ 87764 w 166582"/>
                <a:gd name="connsiteY45" fmla="*/ 517026 h 574025"/>
                <a:gd name="connsiteX46" fmla="*/ 99432 w 166582"/>
                <a:gd name="connsiteY46" fmla="*/ 394176 h 574025"/>
                <a:gd name="connsiteX47" fmla="*/ 86703 w 166582"/>
                <a:gd name="connsiteY47" fmla="*/ 544810 h 574025"/>
                <a:gd name="connsiteX48" fmla="*/ 96250 w 166582"/>
                <a:gd name="connsiteY48" fmla="*/ 511681 h 574025"/>
                <a:gd name="connsiteX49" fmla="*/ 106838 w 166582"/>
                <a:gd name="connsiteY49" fmla="*/ 390959 h 574025"/>
                <a:gd name="connsiteX50" fmla="*/ 95180 w 166582"/>
                <a:gd name="connsiteY50" fmla="*/ 536249 h 574025"/>
                <a:gd name="connsiteX51" fmla="*/ 130156 w 166582"/>
                <a:gd name="connsiteY51" fmla="*/ 502060 h 574025"/>
                <a:gd name="connsiteX52" fmla="*/ 166211 w 166582"/>
                <a:gd name="connsiteY52" fmla="*/ 465761 h 574025"/>
                <a:gd name="connsiteX53" fmla="*/ 159818 w 166582"/>
                <a:gd name="connsiteY53" fmla="*/ 437976 h 574025"/>
                <a:gd name="connsiteX54" fmla="*/ 139712 w 166582"/>
                <a:gd name="connsiteY54" fmla="*/ 353572 h 574025"/>
                <a:gd name="connsiteX55" fmla="*/ 112142 w 166582"/>
                <a:gd name="connsiteY55" fmla="*/ 378169 h 574025"/>
                <a:gd name="connsiteX56" fmla="*/ 76115 w 166582"/>
                <a:gd name="connsiteY56" fmla="*/ 330073 h 574025"/>
                <a:gd name="connsiteX57" fmla="*/ 59143 w 166582"/>
                <a:gd name="connsiteY57" fmla="*/ 324738 h 574025"/>
                <a:gd name="connsiteX58" fmla="*/ 68680 w 166582"/>
                <a:gd name="connsiteY58" fmla="*/ 320462 h 574025"/>
                <a:gd name="connsiteX59" fmla="*/ 72914 w 166582"/>
                <a:gd name="connsiteY59" fmla="*/ 204025 h 574025"/>
                <a:gd name="connsiteX60" fmla="*/ 66550 w 166582"/>
                <a:gd name="connsiteY60" fmla="*/ 174112 h 574025"/>
                <a:gd name="connsiteX61" fmla="*/ 22027 w 166582"/>
                <a:gd name="connsiteY61" fmla="*/ 30970 h 574025"/>
                <a:gd name="connsiteX62" fmla="*/ 20985 w 166582"/>
                <a:gd name="connsiteY62" fmla="*/ 37365 h 574025"/>
                <a:gd name="connsiteX63" fmla="*/ 6144 w 166582"/>
                <a:gd name="connsiteY63" fmla="*/ -12 h 574025"/>
                <a:gd name="connsiteX64" fmla="*/ -220 w 166582"/>
                <a:gd name="connsiteY64" fmla="*/ 96132 h 574025"/>
                <a:gd name="connsiteX65" fmla="*/ 14611 w 166582"/>
                <a:gd name="connsiteY65" fmla="*/ 116424 h 57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6582" h="574025">
                  <a:moveTo>
                    <a:pt x="52769" y="498862"/>
                  </a:moveTo>
                  <a:cubicBezTo>
                    <a:pt x="55858" y="501360"/>
                    <a:pt x="50798" y="504623"/>
                    <a:pt x="51718" y="508493"/>
                  </a:cubicBezTo>
                  <a:cubicBezTo>
                    <a:pt x="48395" y="505740"/>
                    <a:pt x="52309" y="501312"/>
                    <a:pt x="52769" y="498862"/>
                  </a:cubicBezTo>
                  <a:close/>
                  <a:moveTo>
                    <a:pt x="53830" y="552293"/>
                  </a:moveTo>
                  <a:cubicBezTo>
                    <a:pt x="55069" y="553183"/>
                    <a:pt x="56684" y="553675"/>
                    <a:pt x="59143" y="553362"/>
                  </a:cubicBezTo>
                  <a:cubicBezTo>
                    <a:pt x="58589" y="554223"/>
                    <a:pt x="58035" y="555065"/>
                    <a:pt x="58092" y="556560"/>
                  </a:cubicBezTo>
                  <a:cubicBezTo>
                    <a:pt x="54759" y="557061"/>
                    <a:pt x="53351" y="555633"/>
                    <a:pt x="53830" y="552293"/>
                  </a:cubicBezTo>
                  <a:close/>
                  <a:moveTo>
                    <a:pt x="102605" y="512750"/>
                  </a:moveTo>
                  <a:cubicBezTo>
                    <a:pt x="100540" y="510243"/>
                    <a:pt x="105834" y="506090"/>
                    <a:pt x="108969" y="505286"/>
                  </a:cubicBezTo>
                  <a:cubicBezTo>
                    <a:pt x="107514" y="508436"/>
                    <a:pt x="104069" y="509609"/>
                    <a:pt x="102605" y="512750"/>
                  </a:cubicBezTo>
                  <a:close/>
                  <a:moveTo>
                    <a:pt x="130156" y="480708"/>
                  </a:moveTo>
                  <a:cubicBezTo>
                    <a:pt x="132099" y="484123"/>
                    <a:pt x="125162" y="487718"/>
                    <a:pt x="122740" y="490320"/>
                  </a:cubicBezTo>
                  <a:cubicBezTo>
                    <a:pt x="121538" y="491512"/>
                    <a:pt x="126964" y="482080"/>
                    <a:pt x="130156" y="480708"/>
                  </a:cubicBezTo>
                  <a:close/>
                  <a:moveTo>
                    <a:pt x="38999" y="478579"/>
                  </a:moveTo>
                  <a:cubicBezTo>
                    <a:pt x="40444" y="483735"/>
                    <a:pt x="32090" y="492713"/>
                    <a:pt x="38999" y="478579"/>
                  </a:cubicBezTo>
                  <a:close/>
                  <a:moveTo>
                    <a:pt x="14611" y="116424"/>
                  </a:moveTo>
                  <a:cubicBezTo>
                    <a:pt x="14658" y="114797"/>
                    <a:pt x="14733" y="113217"/>
                    <a:pt x="14790" y="111609"/>
                  </a:cubicBezTo>
                  <a:cubicBezTo>
                    <a:pt x="14396" y="105128"/>
                    <a:pt x="14818" y="98450"/>
                    <a:pt x="15663" y="91648"/>
                  </a:cubicBezTo>
                  <a:cubicBezTo>
                    <a:pt x="16677" y="73494"/>
                    <a:pt x="18291" y="55954"/>
                    <a:pt x="20985" y="39494"/>
                  </a:cubicBezTo>
                  <a:cubicBezTo>
                    <a:pt x="22224" y="56494"/>
                    <a:pt x="17794" y="74430"/>
                    <a:pt x="15663" y="91648"/>
                  </a:cubicBezTo>
                  <a:cubicBezTo>
                    <a:pt x="15297" y="98223"/>
                    <a:pt x="15006" y="104873"/>
                    <a:pt x="14790" y="111609"/>
                  </a:cubicBezTo>
                  <a:cubicBezTo>
                    <a:pt x="14959" y="114314"/>
                    <a:pt x="15175" y="117001"/>
                    <a:pt x="15682" y="119631"/>
                  </a:cubicBezTo>
                  <a:cubicBezTo>
                    <a:pt x="18282" y="133197"/>
                    <a:pt x="30250" y="147434"/>
                    <a:pt x="34765" y="163432"/>
                  </a:cubicBezTo>
                  <a:cubicBezTo>
                    <a:pt x="38445" y="176468"/>
                    <a:pt x="38802" y="187990"/>
                    <a:pt x="37957" y="200818"/>
                  </a:cubicBezTo>
                  <a:cubicBezTo>
                    <a:pt x="35441" y="237865"/>
                    <a:pt x="36934" y="274570"/>
                    <a:pt x="33695" y="318333"/>
                  </a:cubicBezTo>
                  <a:cubicBezTo>
                    <a:pt x="43429" y="322410"/>
                    <a:pt x="40210" y="339543"/>
                    <a:pt x="46424" y="347177"/>
                  </a:cubicBezTo>
                  <a:cubicBezTo>
                    <a:pt x="32897" y="371755"/>
                    <a:pt x="39365" y="421165"/>
                    <a:pt x="48536" y="445459"/>
                  </a:cubicBezTo>
                  <a:cubicBezTo>
                    <a:pt x="40576" y="455345"/>
                    <a:pt x="21558" y="463472"/>
                    <a:pt x="18864" y="477510"/>
                  </a:cubicBezTo>
                  <a:cubicBezTo>
                    <a:pt x="16207" y="491322"/>
                    <a:pt x="27528" y="512598"/>
                    <a:pt x="32653" y="526637"/>
                  </a:cubicBezTo>
                  <a:cubicBezTo>
                    <a:pt x="37206" y="539163"/>
                    <a:pt x="42613" y="571592"/>
                    <a:pt x="51718" y="573655"/>
                  </a:cubicBezTo>
                  <a:cubicBezTo>
                    <a:pt x="71412" y="578101"/>
                    <a:pt x="70886" y="540090"/>
                    <a:pt x="72914" y="523430"/>
                  </a:cubicBezTo>
                  <a:cubicBezTo>
                    <a:pt x="77495" y="486148"/>
                    <a:pt x="80132" y="444088"/>
                    <a:pt x="85652" y="410192"/>
                  </a:cubicBezTo>
                  <a:cubicBezTo>
                    <a:pt x="76246" y="409350"/>
                    <a:pt x="76500" y="428147"/>
                    <a:pt x="75035" y="440124"/>
                  </a:cubicBezTo>
                  <a:cubicBezTo>
                    <a:pt x="70145" y="480263"/>
                    <a:pt x="67188" y="525180"/>
                    <a:pt x="62325" y="561895"/>
                  </a:cubicBezTo>
                  <a:cubicBezTo>
                    <a:pt x="63330" y="525180"/>
                    <a:pt x="67385" y="491512"/>
                    <a:pt x="70802" y="457190"/>
                  </a:cubicBezTo>
                  <a:cubicBezTo>
                    <a:pt x="68774" y="453860"/>
                    <a:pt x="66099" y="464437"/>
                    <a:pt x="64428" y="461466"/>
                  </a:cubicBezTo>
                  <a:cubicBezTo>
                    <a:pt x="75354" y="454683"/>
                    <a:pt x="71712" y="433189"/>
                    <a:pt x="76115" y="419813"/>
                  </a:cubicBezTo>
                  <a:cubicBezTo>
                    <a:pt x="74228" y="414922"/>
                    <a:pt x="71046" y="425744"/>
                    <a:pt x="66550" y="425167"/>
                  </a:cubicBezTo>
                  <a:cubicBezTo>
                    <a:pt x="60185" y="408252"/>
                    <a:pt x="54196" y="378216"/>
                    <a:pt x="61274" y="357858"/>
                  </a:cubicBezTo>
                  <a:cubicBezTo>
                    <a:pt x="69863" y="364035"/>
                    <a:pt x="83418" y="360753"/>
                    <a:pt x="86703" y="352503"/>
                  </a:cubicBezTo>
                  <a:cubicBezTo>
                    <a:pt x="91153" y="360138"/>
                    <a:pt x="93734" y="369626"/>
                    <a:pt x="95180" y="380288"/>
                  </a:cubicBezTo>
                  <a:cubicBezTo>
                    <a:pt x="98024" y="382208"/>
                    <a:pt x="97235" y="375577"/>
                    <a:pt x="98371" y="379238"/>
                  </a:cubicBezTo>
                  <a:cubicBezTo>
                    <a:pt x="97470" y="385094"/>
                    <a:pt x="101028" y="386513"/>
                    <a:pt x="100483" y="392028"/>
                  </a:cubicBezTo>
                  <a:cubicBezTo>
                    <a:pt x="98897" y="394346"/>
                    <a:pt x="95170" y="394535"/>
                    <a:pt x="95180" y="398461"/>
                  </a:cubicBezTo>
                  <a:cubicBezTo>
                    <a:pt x="87642" y="447115"/>
                    <a:pt x="88290" y="504037"/>
                    <a:pt x="79288" y="551234"/>
                  </a:cubicBezTo>
                  <a:cubicBezTo>
                    <a:pt x="88599" y="544782"/>
                    <a:pt x="86722" y="529400"/>
                    <a:pt x="87764" y="517026"/>
                  </a:cubicBezTo>
                  <a:cubicBezTo>
                    <a:pt x="91106" y="476536"/>
                    <a:pt x="91537" y="429292"/>
                    <a:pt x="99432" y="394176"/>
                  </a:cubicBezTo>
                  <a:cubicBezTo>
                    <a:pt x="93415" y="442612"/>
                    <a:pt x="93068" y="496743"/>
                    <a:pt x="86703" y="544810"/>
                  </a:cubicBezTo>
                  <a:cubicBezTo>
                    <a:pt x="96954" y="539503"/>
                    <a:pt x="95170" y="523856"/>
                    <a:pt x="96250" y="511681"/>
                  </a:cubicBezTo>
                  <a:cubicBezTo>
                    <a:pt x="99676" y="472345"/>
                    <a:pt x="100052" y="425091"/>
                    <a:pt x="106838" y="390959"/>
                  </a:cubicBezTo>
                  <a:cubicBezTo>
                    <a:pt x="101788" y="438222"/>
                    <a:pt x="101112" y="489856"/>
                    <a:pt x="95180" y="536249"/>
                  </a:cubicBezTo>
                  <a:cubicBezTo>
                    <a:pt x="106716" y="527271"/>
                    <a:pt x="116263" y="517215"/>
                    <a:pt x="130156" y="502060"/>
                  </a:cubicBezTo>
                  <a:cubicBezTo>
                    <a:pt x="136501" y="495173"/>
                    <a:pt x="164840" y="473660"/>
                    <a:pt x="166211" y="465761"/>
                  </a:cubicBezTo>
                  <a:cubicBezTo>
                    <a:pt x="167375" y="458874"/>
                    <a:pt x="161498" y="447380"/>
                    <a:pt x="159818" y="437976"/>
                  </a:cubicBezTo>
                  <a:cubicBezTo>
                    <a:pt x="155998" y="416208"/>
                    <a:pt x="159274" y="355956"/>
                    <a:pt x="139712" y="353572"/>
                  </a:cubicBezTo>
                  <a:cubicBezTo>
                    <a:pt x="123247" y="351576"/>
                    <a:pt x="122993" y="375634"/>
                    <a:pt x="112142" y="378169"/>
                  </a:cubicBezTo>
                  <a:cubicBezTo>
                    <a:pt x="105993" y="356760"/>
                    <a:pt x="98418" y="333630"/>
                    <a:pt x="76115" y="330073"/>
                  </a:cubicBezTo>
                  <a:cubicBezTo>
                    <a:pt x="69356" y="329004"/>
                    <a:pt x="59894" y="334529"/>
                    <a:pt x="59143" y="324738"/>
                  </a:cubicBezTo>
                  <a:cubicBezTo>
                    <a:pt x="60645" y="321635"/>
                    <a:pt x="69957" y="326374"/>
                    <a:pt x="68680" y="320462"/>
                  </a:cubicBezTo>
                  <a:cubicBezTo>
                    <a:pt x="61340" y="285024"/>
                    <a:pt x="70942" y="240031"/>
                    <a:pt x="72914" y="204025"/>
                  </a:cubicBezTo>
                  <a:cubicBezTo>
                    <a:pt x="73740" y="189305"/>
                    <a:pt x="68652" y="183572"/>
                    <a:pt x="66550" y="174112"/>
                  </a:cubicBezTo>
                  <a:cubicBezTo>
                    <a:pt x="55426" y="123718"/>
                    <a:pt x="42585" y="72481"/>
                    <a:pt x="22027" y="30970"/>
                  </a:cubicBezTo>
                  <a:cubicBezTo>
                    <a:pt x="21445" y="32834"/>
                    <a:pt x="23322" y="37251"/>
                    <a:pt x="20985" y="37365"/>
                  </a:cubicBezTo>
                  <a:cubicBezTo>
                    <a:pt x="23238" y="20838"/>
                    <a:pt x="12997" y="10574"/>
                    <a:pt x="6144" y="-12"/>
                  </a:cubicBezTo>
                  <a:cubicBezTo>
                    <a:pt x="-558" y="26798"/>
                    <a:pt x="1967" y="68262"/>
                    <a:pt x="-220" y="96132"/>
                  </a:cubicBezTo>
                  <a:cubicBezTo>
                    <a:pt x="5102" y="102499"/>
                    <a:pt x="8209" y="111136"/>
                    <a:pt x="14611" y="11642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7" name="Freeform 261">
              <a:extLst>
                <a:ext uri="{FF2B5EF4-FFF2-40B4-BE49-F238E27FC236}">
                  <a16:creationId xmlns:a16="http://schemas.microsoft.com/office/drawing/2014/main" id="{5F172C64-7EC2-44A4-B038-4EA1E7BF3F76}"/>
                </a:ext>
              </a:extLst>
            </p:cNvPr>
            <p:cNvSpPr/>
            <p:nvPr/>
          </p:nvSpPr>
          <p:spPr>
            <a:xfrm>
              <a:off x="6616017" y="3812249"/>
              <a:ext cx="127544" cy="707345"/>
            </a:xfrm>
            <a:custGeom>
              <a:avLst/>
              <a:gdLst>
                <a:gd name="connsiteX0" fmla="*/ 841 w 46809"/>
                <a:gd name="connsiteY0" fmla="*/ 39503 h 259597"/>
                <a:gd name="connsiteX1" fmla="*/ 5084 w 46809"/>
                <a:gd name="connsiteY1" fmla="*/ 63031 h 259597"/>
                <a:gd name="connsiteX2" fmla="*/ 15672 w 46809"/>
                <a:gd name="connsiteY2" fmla="*/ 136744 h 259597"/>
                <a:gd name="connsiteX3" fmla="*/ 31564 w 46809"/>
                <a:gd name="connsiteY3" fmla="*/ 246738 h 259597"/>
                <a:gd name="connsiteX4" fmla="*/ 38989 w 46809"/>
                <a:gd name="connsiteY4" fmla="*/ 259585 h 259597"/>
                <a:gd name="connsiteX5" fmla="*/ 43232 w 46809"/>
                <a:gd name="connsiteY5" fmla="*/ 194423 h 259597"/>
                <a:gd name="connsiteX6" fmla="*/ 36877 w 46809"/>
                <a:gd name="connsiteY6" fmla="*/ -12 h 259597"/>
                <a:gd name="connsiteX7" fmla="*/ 16723 w 46809"/>
                <a:gd name="connsiteY7" fmla="*/ 14954 h 259597"/>
                <a:gd name="connsiteX8" fmla="*/ -220 w 46809"/>
                <a:gd name="connsiteY8" fmla="*/ 33098 h 259597"/>
                <a:gd name="connsiteX9" fmla="*/ 12499 w 46809"/>
                <a:gd name="connsiteY9" fmla="*/ 21349 h 259597"/>
                <a:gd name="connsiteX10" fmla="*/ 22046 w 46809"/>
                <a:gd name="connsiteY10" fmla="*/ 17082 h 259597"/>
                <a:gd name="connsiteX11" fmla="*/ 841 w 46809"/>
                <a:gd name="connsiteY11" fmla="*/ 39503 h 25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809" h="259597">
                  <a:moveTo>
                    <a:pt x="841" y="39503"/>
                  </a:moveTo>
                  <a:cubicBezTo>
                    <a:pt x="-51" y="43798"/>
                    <a:pt x="3816" y="54355"/>
                    <a:pt x="5084" y="63031"/>
                  </a:cubicBezTo>
                  <a:cubicBezTo>
                    <a:pt x="8876" y="89339"/>
                    <a:pt x="12574" y="112242"/>
                    <a:pt x="15672" y="136744"/>
                  </a:cubicBezTo>
                  <a:cubicBezTo>
                    <a:pt x="20056" y="171104"/>
                    <a:pt x="22243" y="220666"/>
                    <a:pt x="31564" y="246738"/>
                  </a:cubicBezTo>
                  <a:cubicBezTo>
                    <a:pt x="33179" y="251913"/>
                    <a:pt x="32212" y="259632"/>
                    <a:pt x="38989" y="259585"/>
                  </a:cubicBezTo>
                  <a:cubicBezTo>
                    <a:pt x="52347" y="246294"/>
                    <a:pt x="44246" y="217563"/>
                    <a:pt x="43232" y="194423"/>
                  </a:cubicBezTo>
                  <a:cubicBezTo>
                    <a:pt x="40369" y="128836"/>
                    <a:pt x="38107" y="63570"/>
                    <a:pt x="36877" y="-12"/>
                  </a:cubicBezTo>
                  <a:cubicBezTo>
                    <a:pt x="31085" y="5910"/>
                    <a:pt x="23426" y="9722"/>
                    <a:pt x="16723" y="14954"/>
                  </a:cubicBezTo>
                  <a:cubicBezTo>
                    <a:pt x="10594" y="19741"/>
                    <a:pt x="2746" y="25209"/>
                    <a:pt x="-220" y="33098"/>
                  </a:cubicBezTo>
                  <a:cubicBezTo>
                    <a:pt x="2943" y="33411"/>
                    <a:pt x="16620" y="21689"/>
                    <a:pt x="12499" y="21349"/>
                  </a:cubicBezTo>
                  <a:cubicBezTo>
                    <a:pt x="15484" y="19741"/>
                    <a:pt x="17399" y="17044"/>
                    <a:pt x="22046" y="17082"/>
                  </a:cubicBezTo>
                  <a:cubicBezTo>
                    <a:pt x="20610" y="25502"/>
                    <a:pt x="2953" y="29154"/>
                    <a:pt x="841" y="39503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8" name="Freeform 262">
              <a:extLst>
                <a:ext uri="{FF2B5EF4-FFF2-40B4-BE49-F238E27FC236}">
                  <a16:creationId xmlns:a16="http://schemas.microsoft.com/office/drawing/2014/main" id="{A3D37289-C5FE-4E80-A8DA-85B1FC203372}"/>
                </a:ext>
              </a:extLst>
            </p:cNvPr>
            <p:cNvSpPr/>
            <p:nvPr/>
          </p:nvSpPr>
          <p:spPr>
            <a:xfrm>
              <a:off x="6136180" y="2432509"/>
              <a:ext cx="664765" cy="1461271"/>
            </a:xfrm>
            <a:custGeom>
              <a:avLst/>
              <a:gdLst>
                <a:gd name="connsiteX0" fmla="*/ 55033 w 243970"/>
                <a:gd name="connsiteY0" fmla="*/ 116443 h 536289"/>
                <a:gd name="connsiteX1" fmla="*/ 57155 w 243970"/>
                <a:gd name="connsiteY1" fmla="*/ 119631 h 536289"/>
                <a:gd name="connsiteX2" fmla="*/ 77308 w 243970"/>
                <a:gd name="connsiteY2" fmla="*/ 92925 h 536289"/>
                <a:gd name="connsiteX3" fmla="*/ 78360 w 243970"/>
                <a:gd name="connsiteY3" fmla="*/ 101467 h 536289"/>
                <a:gd name="connsiteX4" fmla="*/ 78360 w 243970"/>
                <a:gd name="connsiteY4" fmla="*/ 88658 h 536289"/>
                <a:gd name="connsiteX5" fmla="*/ 95331 w 243970"/>
                <a:gd name="connsiteY5" fmla="*/ 176269 h 536289"/>
                <a:gd name="connsiteX6" fmla="*/ 101677 w 243970"/>
                <a:gd name="connsiteY6" fmla="*/ 227543 h 536289"/>
                <a:gd name="connsiteX7" fmla="*/ 81533 w 243970"/>
                <a:gd name="connsiteY7" fmla="*/ 276680 h 536289"/>
                <a:gd name="connsiteX8" fmla="*/ 30655 w 243970"/>
                <a:gd name="connsiteY8" fmla="*/ 189078 h 536289"/>
                <a:gd name="connsiteX9" fmla="*/ 55033 w 243970"/>
                <a:gd name="connsiteY9" fmla="*/ 116443 h 536289"/>
                <a:gd name="connsiteX10" fmla="*/ 99565 w 243970"/>
                <a:gd name="connsiteY10" fmla="*/ 312998 h 536289"/>
                <a:gd name="connsiteX11" fmla="*/ 101677 w 243970"/>
                <a:gd name="connsiteY11" fmla="*/ 286301 h 536289"/>
                <a:gd name="connsiteX12" fmla="*/ 99565 w 243970"/>
                <a:gd name="connsiteY12" fmla="*/ 312998 h 536289"/>
                <a:gd name="connsiteX13" fmla="*/ 118639 w 243970"/>
                <a:gd name="connsiteY13" fmla="*/ 255309 h 536289"/>
                <a:gd name="connsiteX14" fmla="*/ 134522 w 243970"/>
                <a:gd name="connsiteY14" fmla="*/ 258516 h 536289"/>
                <a:gd name="connsiteX15" fmla="*/ 134522 w 243970"/>
                <a:gd name="connsiteY15" fmla="*/ 254250 h 536289"/>
                <a:gd name="connsiteX16" fmla="*/ 112284 w 243970"/>
                <a:gd name="connsiteY16" fmla="*/ 251043 h 536289"/>
                <a:gd name="connsiteX17" fmla="*/ 112284 w 243970"/>
                <a:gd name="connsiteY17" fmla="*/ 249974 h 536289"/>
                <a:gd name="connsiteX18" fmla="*/ 184357 w 243970"/>
                <a:gd name="connsiteY18" fmla="*/ 251043 h 536289"/>
                <a:gd name="connsiteX19" fmla="*/ 121812 w 243970"/>
                <a:gd name="connsiteY19" fmla="*/ 260654 h 536289"/>
                <a:gd name="connsiteX20" fmla="*/ 120751 w 243970"/>
                <a:gd name="connsiteY20" fmla="*/ 265990 h 536289"/>
                <a:gd name="connsiteX21" fmla="*/ 115457 w 243970"/>
                <a:gd name="connsiteY21" fmla="*/ 260654 h 536289"/>
                <a:gd name="connsiteX22" fmla="*/ 103799 w 243970"/>
                <a:gd name="connsiteY22" fmla="*/ 256378 h 536289"/>
                <a:gd name="connsiteX23" fmla="*/ 118639 w 243970"/>
                <a:gd name="connsiteY23" fmla="*/ 255309 h 536289"/>
                <a:gd name="connsiteX24" fmla="*/ 152564 w 243970"/>
                <a:gd name="connsiteY24" fmla="*/ 205094 h 536289"/>
                <a:gd name="connsiteX25" fmla="*/ 151494 w 243970"/>
                <a:gd name="connsiteY25" fmla="*/ 190147 h 536289"/>
                <a:gd name="connsiteX26" fmla="*/ 152564 w 243970"/>
                <a:gd name="connsiteY26" fmla="*/ 205094 h 536289"/>
                <a:gd name="connsiteX27" fmla="*/ 152564 w 243970"/>
                <a:gd name="connsiteY27" fmla="*/ 173034 h 536289"/>
                <a:gd name="connsiteX28" fmla="*/ 144078 w 243970"/>
                <a:gd name="connsiteY28" fmla="*/ 171974 h 536289"/>
                <a:gd name="connsiteX29" fmla="*/ 152564 w 243970"/>
                <a:gd name="connsiteY29" fmla="*/ 173034 h 536289"/>
                <a:gd name="connsiteX30" fmla="*/ 150442 w 243970"/>
                <a:gd name="connsiteY30" fmla="*/ 127114 h 536289"/>
                <a:gd name="connsiteX31" fmla="*/ 150442 w 243970"/>
                <a:gd name="connsiteY31" fmla="*/ 142089 h 536289"/>
                <a:gd name="connsiteX32" fmla="*/ 143027 w 243970"/>
                <a:gd name="connsiteY32" fmla="*/ 141011 h 536289"/>
                <a:gd name="connsiteX33" fmla="*/ 150442 w 243970"/>
                <a:gd name="connsiteY33" fmla="*/ 127114 h 536289"/>
                <a:gd name="connsiteX34" fmla="*/ 181184 w 243970"/>
                <a:gd name="connsiteY34" fmla="*/ 75849 h 536289"/>
                <a:gd name="connsiteX35" fmla="*/ 175881 w 243970"/>
                <a:gd name="connsiteY35" fmla="*/ 148485 h 536289"/>
                <a:gd name="connsiteX36" fmla="*/ 174811 w 243970"/>
                <a:gd name="connsiteY36" fmla="*/ 147416 h 536289"/>
                <a:gd name="connsiteX37" fmla="*/ 181184 w 243970"/>
                <a:gd name="connsiteY37" fmla="*/ 75849 h 536289"/>
                <a:gd name="connsiteX38" fmla="*/ 192824 w 243970"/>
                <a:gd name="connsiteY38" fmla="*/ 56607 h 536289"/>
                <a:gd name="connsiteX39" fmla="*/ 192824 w 243970"/>
                <a:gd name="connsiteY39" fmla="*/ 66219 h 536289"/>
                <a:gd name="connsiteX40" fmla="*/ 192824 w 243970"/>
                <a:gd name="connsiteY40" fmla="*/ 56607 h 536289"/>
                <a:gd name="connsiteX41" fmla="*/ 199208 w 243970"/>
                <a:gd name="connsiteY41" fmla="*/ 123907 h 536289"/>
                <a:gd name="connsiteX42" fmla="*/ 201320 w 243970"/>
                <a:gd name="connsiteY42" fmla="*/ 118571 h 536289"/>
                <a:gd name="connsiteX43" fmla="*/ 199208 w 243970"/>
                <a:gd name="connsiteY43" fmla="*/ 123907 h 536289"/>
                <a:gd name="connsiteX44" fmla="*/ 209787 w 243970"/>
                <a:gd name="connsiteY44" fmla="*/ 258516 h 536289"/>
                <a:gd name="connsiteX45" fmla="*/ 90028 w 243970"/>
                <a:gd name="connsiteY45" fmla="*/ 363212 h 536289"/>
                <a:gd name="connsiteX46" fmla="*/ 209787 w 243970"/>
                <a:gd name="connsiteY46" fmla="*/ 258516 h 536289"/>
                <a:gd name="connsiteX47" fmla="*/ 211917 w 243970"/>
                <a:gd name="connsiteY47" fmla="*/ 14954 h 536289"/>
                <a:gd name="connsiteX48" fmla="*/ 209787 w 243970"/>
                <a:gd name="connsiteY48" fmla="*/ 36305 h 536289"/>
                <a:gd name="connsiteX49" fmla="*/ 211917 w 243970"/>
                <a:gd name="connsiteY49" fmla="*/ 14954 h 536289"/>
                <a:gd name="connsiteX50" fmla="*/ 222515 w 243970"/>
                <a:gd name="connsiteY50" fmla="*/ 413418 h 536289"/>
                <a:gd name="connsiteX51" fmla="*/ 221455 w 243970"/>
                <a:gd name="connsiteY51" fmla="*/ 387780 h 536289"/>
                <a:gd name="connsiteX52" fmla="*/ 222515 w 243970"/>
                <a:gd name="connsiteY52" fmla="*/ 413418 h 536289"/>
                <a:gd name="connsiteX53" fmla="*/ 198147 w 243970"/>
                <a:gd name="connsiteY53" fmla="*/ 333299 h 536289"/>
                <a:gd name="connsiteX54" fmla="*/ 204502 w 243970"/>
                <a:gd name="connsiteY54" fmla="*/ 364281 h 536289"/>
                <a:gd name="connsiteX55" fmla="*/ 198147 w 243970"/>
                <a:gd name="connsiteY55" fmla="*/ 333299 h 536289"/>
                <a:gd name="connsiteX56" fmla="*/ 157849 w 243970"/>
                <a:gd name="connsiteY56" fmla="*/ 443321 h 536289"/>
                <a:gd name="connsiteX57" fmla="*/ 137714 w 243970"/>
                <a:gd name="connsiteY57" fmla="*/ 443321 h 536289"/>
                <a:gd name="connsiteX58" fmla="*/ 153624 w 243970"/>
                <a:gd name="connsiteY58" fmla="*/ 442262 h 536289"/>
                <a:gd name="connsiteX59" fmla="*/ 157849 w 243970"/>
                <a:gd name="connsiteY59" fmla="*/ 443321 h 536289"/>
                <a:gd name="connsiteX60" fmla="*/ 136662 w 243970"/>
                <a:gd name="connsiteY60" fmla="*/ 408063 h 536289"/>
                <a:gd name="connsiteX61" fmla="*/ 137714 w 243970"/>
                <a:gd name="connsiteY61" fmla="*/ 418763 h 536289"/>
                <a:gd name="connsiteX62" fmla="*/ 136662 w 243970"/>
                <a:gd name="connsiteY62" fmla="*/ 408063 h 536289"/>
                <a:gd name="connsiteX63" fmla="*/ 152564 w 243970"/>
                <a:gd name="connsiteY63" fmla="*/ 409132 h 536289"/>
                <a:gd name="connsiteX64" fmla="*/ 154685 w 243970"/>
                <a:gd name="connsiteY64" fmla="*/ 419813 h 536289"/>
                <a:gd name="connsiteX65" fmla="*/ 152564 w 243970"/>
                <a:gd name="connsiteY65" fmla="*/ 409132 h 536289"/>
                <a:gd name="connsiteX66" fmla="*/ 50800 w 243970"/>
                <a:gd name="connsiteY66" fmla="*/ 283094 h 536289"/>
                <a:gd name="connsiteX67" fmla="*/ 65641 w 243970"/>
                <a:gd name="connsiteY67" fmla="*/ 312998 h 536289"/>
                <a:gd name="connsiteX68" fmla="*/ 40183 w 243970"/>
                <a:gd name="connsiteY68" fmla="*/ 338616 h 536289"/>
                <a:gd name="connsiteX69" fmla="*/ 69874 w 243970"/>
                <a:gd name="connsiteY69" fmla="*/ 358927 h 536289"/>
                <a:gd name="connsiteX70" fmla="*/ 69874 w 243970"/>
                <a:gd name="connsiteY70" fmla="*/ 373893 h 536289"/>
                <a:gd name="connsiteX71" fmla="*/ 90206 w 243970"/>
                <a:gd name="connsiteY71" fmla="*/ 354821 h 536289"/>
                <a:gd name="connsiteX72" fmla="*/ 99790 w 243970"/>
                <a:gd name="connsiteY72" fmla="*/ 344916 h 536289"/>
                <a:gd name="connsiteX73" fmla="*/ 118639 w 243970"/>
                <a:gd name="connsiteY73" fmla="*/ 327954 h 536289"/>
                <a:gd name="connsiteX74" fmla="*/ 99790 w 243970"/>
                <a:gd name="connsiteY74" fmla="*/ 344916 h 536289"/>
                <a:gd name="connsiteX75" fmla="*/ 90206 w 243970"/>
                <a:gd name="connsiteY75" fmla="*/ 354821 h 536289"/>
                <a:gd name="connsiteX76" fmla="*/ 87906 w 243970"/>
                <a:gd name="connsiteY76" fmla="*/ 360005 h 536289"/>
                <a:gd name="connsiteX77" fmla="*/ 85776 w 243970"/>
                <a:gd name="connsiteY77" fmla="*/ 379219 h 536289"/>
                <a:gd name="connsiteX78" fmla="*/ 86836 w 243970"/>
                <a:gd name="connsiteY78" fmla="*/ 361065 h 536289"/>
                <a:gd name="connsiteX79" fmla="*/ 71995 w 243970"/>
                <a:gd name="connsiteY79" fmla="*/ 397383 h 536289"/>
                <a:gd name="connsiteX80" fmla="*/ 214030 w 243970"/>
                <a:gd name="connsiteY80" fmla="*/ 269197 h 536289"/>
                <a:gd name="connsiteX81" fmla="*/ 87906 w 243970"/>
                <a:gd name="connsiteY81" fmla="*/ 384564 h 536289"/>
                <a:gd name="connsiteX82" fmla="*/ 73056 w 243970"/>
                <a:gd name="connsiteY82" fmla="*/ 404866 h 536289"/>
                <a:gd name="connsiteX83" fmla="*/ 218282 w 243970"/>
                <a:gd name="connsiteY83" fmla="*/ 280965 h 536289"/>
                <a:gd name="connsiteX84" fmla="*/ 91079 w 243970"/>
                <a:gd name="connsiteY84" fmla="*/ 392047 h 536289"/>
                <a:gd name="connsiteX85" fmla="*/ 75178 w 243970"/>
                <a:gd name="connsiteY85" fmla="*/ 420910 h 536289"/>
                <a:gd name="connsiteX86" fmla="*/ 225688 w 243970"/>
                <a:gd name="connsiteY86" fmla="*/ 289498 h 536289"/>
                <a:gd name="connsiteX87" fmla="*/ 147260 w 243970"/>
                <a:gd name="connsiteY87" fmla="*/ 356808 h 536289"/>
                <a:gd name="connsiteX88" fmla="*/ 144078 w 243970"/>
                <a:gd name="connsiteY88" fmla="*/ 355748 h 536289"/>
                <a:gd name="connsiteX89" fmla="*/ 76248 w 243970"/>
                <a:gd name="connsiteY89" fmla="*/ 426227 h 536289"/>
                <a:gd name="connsiteX90" fmla="*/ 79411 w 243970"/>
                <a:gd name="connsiteY90" fmla="*/ 454011 h 536289"/>
                <a:gd name="connsiteX91" fmla="*/ 92149 w 243970"/>
                <a:gd name="connsiteY91" fmla="*/ 459366 h 536289"/>
                <a:gd name="connsiteX92" fmla="*/ 104850 w 243970"/>
                <a:gd name="connsiteY92" fmla="*/ 536277 h 536289"/>
                <a:gd name="connsiteX93" fmla="*/ 145129 w 243970"/>
                <a:gd name="connsiteY93" fmla="*/ 499950 h 536289"/>
                <a:gd name="connsiteX94" fmla="*/ 144078 w 243970"/>
                <a:gd name="connsiteY94" fmla="*/ 460425 h 536289"/>
                <a:gd name="connsiteX95" fmla="*/ 166334 w 243970"/>
                <a:gd name="connsiteY95" fmla="*/ 461494 h 536289"/>
                <a:gd name="connsiteX96" fmla="*/ 169526 w 243970"/>
                <a:gd name="connsiteY96" fmla="*/ 486072 h 536289"/>
                <a:gd name="connsiteX97" fmla="*/ 209787 w 243970"/>
                <a:gd name="connsiteY97" fmla="*/ 457218 h 536289"/>
                <a:gd name="connsiteX98" fmla="*/ 188600 w 243970"/>
                <a:gd name="connsiteY98" fmla="*/ 473225 h 536289"/>
                <a:gd name="connsiteX99" fmla="*/ 171629 w 243970"/>
                <a:gd name="connsiteY99" fmla="*/ 505286 h 536289"/>
                <a:gd name="connsiteX100" fmla="*/ 214030 w 243970"/>
                <a:gd name="connsiteY100" fmla="*/ 472156 h 536289"/>
                <a:gd name="connsiteX101" fmla="*/ 212978 w 243970"/>
                <a:gd name="connsiteY101" fmla="*/ 456159 h 536289"/>
                <a:gd name="connsiteX102" fmla="*/ 236286 w 243970"/>
                <a:gd name="connsiteY102" fmla="*/ 451873 h 536289"/>
                <a:gd name="connsiteX103" fmla="*/ 242660 w 243970"/>
                <a:gd name="connsiteY103" fmla="*/ 390987 h 536289"/>
                <a:gd name="connsiteX104" fmla="*/ 242660 w 243970"/>
                <a:gd name="connsiteY104" fmla="*/ 340773 h 536289"/>
                <a:gd name="connsiteX105" fmla="*/ 237356 w 243970"/>
                <a:gd name="connsiteY105" fmla="*/ 319412 h 536289"/>
                <a:gd name="connsiteX106" fmla="*/ 226758 w 243970"/>
                <a:gd name="connsiteY106" fmla="*/ 265990 h 536289"/>
                <a:gd name="connsiteX107" fmla="*/ 208726 w 243970"/>
                <a:gd name="connsiteY107" fmla="*/ 218991 h 536289"/>
                <a:gd name="connsiteX108" fmla="*/ 211917 w 243970"/>
                <a:gd name="connsiteY108" fmla="*/ 95063 h 536289"/>
                <a:gd name="connsiteX109" fmla="*/ 222515 w 243970"/>
                <a:gd name="connsiteY109" fmla="*/ 110029 h 536289"/>
                <a:gd name="connsiteX110" fmla="*/ 228880 w 243970"/>
                <a:gd name="connsiteY110" fmla="*/ 13875 h 536289"/>
                <a:gd name="connsiteX111" fmla="*/ 206614 w 243970"/>
                <a:gd name="connsiteY111" fmla="*/ -12 h 536289"/>
                <a:gd name="connsiteX112" fmla="*/ 167386 w 243970"/>
                <a:gd name="connsiteY112" fmla="*/ 3214 h 536289"/>
                <a:gd name="connsiteX113" fmla="*/ 159979 w 243970"/>
                <a:gd name="connsiteY113" fmla="*/ 105762 h 536289"/>
                <a:gd name="connsiteX114" fmla="*/ 147260 w 243970"/>
                <a:gd name="connsiteY114" fmla="*/ 47005 h 536289"/>
                <a:gd name="connsiteX115" fmla="*/ 140896 w 243970"/>
                <a:gd name="connsiteY115" fmla="*/ 28832 h 536289"/>
                <a:gd name="connsiteX116" fmla="*/ 141947 w 243970"/>
                <a:gd name="connsiteY116" fmla="*/ 102536 h 536289"/>
                <a:gd name="connsiteX117" fmla="*/ 114406 w 243970"/>
                <a:gd name="connsiteY117" fmla="*/ 7471 h 536289"/>
                <a:gd name="connsiteX118" fmla="*/ 64570 w 243970"/>
                <a:gd name="connsiteY118" fmla="*/ 9609 h 536289"/>
                <a:gd name="connsiteX119" fmla="*/ 75178 w 243970"/>
                <a:gd name="connsiteY119" fmla="*/ 72642 h 536289"/>
                <a:gd name="connsiteX120" fmla="*/ 63519 w 243970"/>
                <a:gd name="connsiteY120" fmla="*/ 21358 h 536289"/>
                <a:gd name="connsiteX121" fmla="*/ 67752 w 243970"/>
                <a:gd name="connsiteY121" fmla="*/ 82254 h 536289"/>
                <a:gd name="connsiteX122" fmla="*/ 60337 w 243970"/>
                <a:gd name="connsiteY122" fmla="*/ 16023 h 536289"/>
                <a:gd name="connsiteX123" fmla="*/ 55033 w 243970"/>
                <a:gd name="connsiteY123" fmla="*/ 102536 h 536289"/>
                <a:gd name="connsiteX124" fmla="*/ 50800 w 243970"/>
                <a:gd name="connsiteY124" fmla="*/ 33098 h 536289"/>
                <a:gd name="connsiteX125" fmla="*/ 48669 w 243970"/>
                <a:gd name="connsiteY125" fmla="*/ 111098 h 536289"/>
                <a:gd name="connsiteX126" fmla="*/ 42314 w 243970"/>
                <a:gd name="connsiteY126" fmla="*/ 55529 h 536289"/>
                <a:gd name="connsiteX127" fmla="*/ -96 w 243970"/>
                <a:gd name="connsiteY127" fmla="*/ 185890 h 536289"/>
                <a:gd name="connsiteX128" fmla="*/ 14763 w 243970"/>
                <a:gd name="connsiteY128" fmla="*/ 229672 h 536289"/>
                <a:gd name="connsiteX129" fmla="*/ 50800 w 243970"/>
                <a:gd name="connsiteY129" fmla="*/ 283094 h 5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43970" h="536289">
                  <a:moveTo>
                    <a:pt x="55033" y="116443"/>
                  </a:moveTo>
                  <a:cubicBezTo>
                    <a:pt x="57295" y="115941"/>
                    <a:pt x="57051" y="117975"/>
                    <a:pt x="57155" y="119631"/>
                  </a:cubicBezTo>
                  <a:cubicBezTo>
                    <a:pt x="63266" y="110114"/>
                    <a:pt x="67818" y="99027"/>
                    <a:pt x="77308" y="92925"/>
                  </a:cubicBezTo>
                  <a:cubicBezTo>
                    <a:pt x="76492" y="96945"/>
                    <a:pt x="78585" y="98043"/>
                    <a:pt x="78360" y="101467"/>
                  </a:cubicBezTo>
                  <a:cubicBezTo>
                    <a:pt x="81044" y="98696"/>
                    <a:pt x="76877" y="93757"/>
                    <a:pt x="78360" y="88658"/>
                  </a:cubicBezTo>
                  <a:cubicBezTo>
                    <a:pt x="82011" y="119849"/>
                    <a:pt x="89530" y="147463"/>
                    <a:pt x="95331" y="176269"/>
                  </a:cubicBezTo>
                  <a:cubicBezTo>
                    <a:pt x="98636" y="192796"/>
                    <a:pt x="103423" y="212369"/>
                    <a:pt x="101677" y="227543"/>
                  </a:cubicBezTo>
                  <a:cubicBezTo>
                    <a:pt x="99565" y="245906"/>
                    <a:pt x="81420" y="256142"/>
                    <a:pt x="81533" y="276680"/>
                  </a:cubicBezTo>
                  <a:cubicBezTo>
                    <a:pt x="65781" y="246265"/>
                    <a:pt x="47073" y="218812"/>
                    <a:pt x="30655" y="189078"/>
                  </a:cubicBezTo>
                  <a:cubicBezTo>
                    <a:pt x="33500" y="159544"/>
                    <a:pt x="53963" y="147737"/>
                    <a:pt x="55033" y="116443"/>
                  </a:cubicBezTo>
                  <a:close/>
                  <a:moveTo>
                    <a:pt x="99565" y="312998"/>
                  </a:moveTo>
                  <a:cubicBezTo>
                    <a:pt x="96589" y="304635"/>
                    <a:pt x="101179" y="294692"/>
                    <a:pt x="101677" y="286301"/>
                  </a:cubicBezTo>
                  <a:cubicBezTo>
                    <a:pt x="103855" y="293841"/>
                    <a:pt x="99640" y="304152"/>
                    <a:pt x="99565" y="312998"/>
                  </a:cubicBezTo>
                  <a:close/>
                  <a:moveTo>
                    <a:pt x="118639" y="255309"/>
                  </a:moveTo>
                  <a:cubicBezTo>
                    <a:pt x="119296" y="261052"/>
                    <a:pt x="129115" y="257570"/>
                    <a:pt x="134522" y="258516"/>
                  </a:cubicBezTo>
                  <a:lnTo>
                    <a:pt x="134522" y="254250"/>
                  </a:lnTo>
                  <a:cubicBezTo>
                    <a:pt x="128449" y="251837"/>
                    <a:pt x="119963" y="251837"/>
                    <a:pt x="112284" y="251043"/>
                  </a:cubicBezTo>
                  <a:cubicBezTo>
                    <a:pt x="110191" y="250059"/>
                    <a:pt x="110191" y="247457"/>
                    <a:pt x="112284" y="249974"/>
                  </a:cubicBezTo>
                  <a:cubicBezTo>
                    <a:pt x="134672" y="252490"/>
                    <a:pt x="167442" y="256482"/>
                    <a:pt x="184357" y="251043"/>
                  </a:cubicBezTo>
                  <a:cubicBezTo>
                    <a:pt x="167010" y="257769"/>
                    <a:pt x="146509" y="261326"/>
                    <a:pt x="121812" y="260654"/>
                  </a:cubicBezTo>
                  <a:cubicBezTo>
                    <a:pt x="117963" y="261326"/>
                    <a:pt x="124281" y="265649"/>
                    <a:pt x="120751" y="265990"/>
                  </a:cubicBezTo>
                  <a:cubicBezTo>
                    <a:pt x="115429" y="267797"/>
                    <a:pt x="117043" y="262603"/>
                    <a:pt x="115457" y="260654"/>
                  </a:cubicBezTo>
                  <a:cubicBezTo>
                    <a:pt x="110623" y="260172"/>
                    <a:pt x="107581" y="257911"/>
                    <a:pt x="103799" y="256378"/>
                  </a:cubicBezTo>
                  <a:cubicBezTo>
                    <a:pt x="108576" y="253871"/>
                    <a:pt x="114809" y="261988"/>
                    <a:pt x="118639" y="255309"/>
                  </a:cubicBezTo>
                  <a:close/>
                  <a:moveTo>
                    <a:pt x="152564" y="205094"/>
                  </a:moveTo>
                  <a:cubicBezTo>
                    <a:pt x="142276" y="208273"/>
                    <a:pt x="140079" y="187565"/>
                    <a:pt x="151494" y="190147"/>
                  </a:cubicBezTo>
                  <a:cubicBezTo>
                    <a:pt x="154779" y="192465"/>
                    <a:pt x="156403" y="201963"/>
                    <a:pt x="152564" y="205094"/>
                  </a:cubicBezTo>
                  <a:close/>
                  <a:moveTo>
                    <a:pt x="152564" y="173034"/>
                  </a:moveTo>
                  <a:cubicBezTo>
                    <a:pt x="148912" y="173526"/>
                    <a:pt x="146622" y="172636"/>
                    <a:pt x="144078" y="171974"/>
                  </a:cubicBezTo>
                  <a:cubicBezTo>
                    <a:pt x="132166" y="147936"/>
                    <a:pt x="162899" y="151701"/>
                    <a:pt x="152564" y="173034"/>
                  </a:cubicBezTo>
                  <a:close/>
                  <a:moveTo>
                    <a:pt x="150442" y="127114"/>
                  </a:moveTo>
                  <a:cubicBezTo>
                    <a:pt x="153071" y="129867"/>
                    <a:pt x="153840" y="139526"/>
                    <a:pt x="150442" y="142089"/>
                  </a:cubicBezTo>
                  <a:cubicBezTo>
                    <a:pt x="146997" y="142695"/>
                    <a:pt x="145514" y="141352"/>
                    <a:pt x="143027" y="141011"/>
                  </a:cubicBezTo>
                  <a:cubicBezTo>
                    <a:pt x="140248" y="134796"/>
                    <a:pt x="141534" y="121561"/>
                    <a:pt x="150442" y="127114"/>
                  </a:cubicBezTo>
                  <a:close/>
                  <a:moveTo>
                    <a:pt x="181184" y="75849"/>
                  </a:moveTo>
                  <a:cubicBezTo>
                    <a:pt x="180706" y="97078"/>
                    <a:pt x="174876" y="122176"/>
                    <a:pt x="175881" y="148485"/>
                  </a:cubicBezTo>
                  <a:cubicBezTo>
                    <a:pt x="176388" y="153508"/>
                    <a:pt x="173966" y="151067"/>
                    <a:pt x="174811" y="147416"/>
                  </a:cubicBezTo>
                  <a:cubicBezTo>
                    <a:pt x="174830" y="121419"/>
                    <a:pt x="173356" y="93965"/>
                    <a:pt x="181184" y="75849"/>
                  </a:cubicBezTo>
                  <a:close/>
                  <a:moveTo>
                    <a:pt x="192824" y="56607"/>
                  </a:moveTo>
                  <a:cubicBezTo>
                    <a:pt x="195462" y="58300"/>
                    <a:pt x="193266" y="64081"/>
                    <a:pt x="192824" y="66219"/>
                  </a:cubicBezTo>
                  <a:cubicBezTo>
                    <a:pt x="191125" y="63286"/>
                    <a:pt x="190018" y="58537"/>
                    <a:pt x="192824" y="56607"/>
                  </a:cubicBezTo>
                  <a:close/>
                  <a:moveTo>
                    <a:pt x="199208" y="123907"/>
                  </a:moveTo>
                  <a:cubicBezTo>
                    <a:pt x="200756" y="123008"/>
                    <a:pt x="200728" y="120473"/>
                    <a:pt x="201320" y="118571"/>
                  </a:cubicBezTo>
                  <a:cubicBezTo>
                    <a:pt x="203385" y="118552"/>
                    <a:pt x="197959" y="144540"/>
                    <a:pt x="199208" y="123907"/>
                  </a:cubicBezTo>
                  <a:close/>
                  <a:moveTo>
                    <a:pt x="209787" y="258516"/>
                  </a:moveTo>
                  <a:cubicBezTo>
                    <a:pt x="171713" y="290993"/>
                    <a:pt x="126158" y="325192"/>
                    <a:pt x="90028" y="363212"/>
                  </a:cubicBezTo>
                  <a:cubicBezTo>
                    <a:pt x="122798" y="325381"/>
                    <a:pt x="167789" y="290605"/>
                    <a:pt x="209787" y="258516"/>
                  </a:cubicBezTo>
                  <a:close/>
                  <a:moveTo>
                    <a:pt x="211917" y="14954"/>
                  </a:moveTo>
                  <a:cubicBezTo>
                    <a:pt x="216480" y="19135"/>
                    <a:pt x="212293" y="30128"/>
                    <a:pt x="209787" y="36305"/>
                  </a:cubicBezTo>
                  <a:cubicBezTo>
                    <a:pt x="207139" y="30062"/>
                    <a:pt x="212077" y="22248"/>
                    <a:pt x="211917" y="14954"/>
                  </a:cubicBezTo>
                  <a:close/>
                  <a:moveTo>
                    <a:pt x="222515" y="413418"/>
                  </a:moveTo>
                  <a:cubicBezTo>
                    <a:pt x="223332" y="403664"/>
                    <a:pt x="221060" y="397089"/>
                    <a:pt x="221455" y="387780"/>
                  </a:cubicBezTo>
                  <a:cubicBezTo>
                    <a:pt x="222600" y="394261"/>
                    <a:pt x="227631" y="407675"/>
                    <a:pt x="222515" y="413418"/>
                  </a:cubicBezTo>
                  <a:close/>
                  <a:moveTo>
                    <a:pt x="198147" y="333299"/>
                  </a:moveTo>
                  <a:cubicBezTo>
                    <a:pt x="201930" y="341927"/>
                    <a:pt x="202624" y="353705"/>
                    <a:pt x="204502" y="364281"/>
                  </a:cubicBezTo>
                  <a:cubicBezTo>
                    <a:pt x="201733" y="358870"/>
                    <a:pt x="199151" y="344027"/>
                    <a:pt x="198147" y="333299"/>
                  </a:cubicBezTo>
                  <a:close/>
                  <a:moveTo>
                    <a:pt x="157849" y="443321"/>
                  </a:moveTo>
                  <a:lnTo>
                    <a:pt x="137714" y="443321"/>
                  </a:lnTo>
                  <a:cubicBezTo>
                    <a:pt x="139460" y="436179"/>
                    <a:pt x="149494" y="439906"/>
                    <a:pt x="153624" y="442262"/>
                  </a:cubicBezTo>
                  <a:cubicBezTo>
                    <a:pt x="160909" y="441439"/>
                    <a:pt x="170418" y="443586"/>
                    <a:pt x="157849" y="443321"/>
                  </a:cubicBezTo>
                  <a:close/>
                  <a:moveTo>
                    <a:pt x="136662" y="408063"/>
                  </a:moveTo>
                  <a:cubicBezTo>
                    <a:pt x="137695" y="410305"/>
                    <a:pt x="139384" y="417334"/>
                    <a:pt x="137714" y="418763"/>
                  </a:cubicBezTo>
                  <a:cubicBezTo>
                    <a:pt x="132541" y="417921"/>
                    <a:pt x="137638" y="411544"/>
                    <a:pt x="136662" y="408063"/>
                  </a:cubicBezTo>
                  <a:close/>
                  <a:moveTo>
                    <a:pt x="152564" y="409132"/>
                  </a:moveTo>
                  <a:cubicBezTo>
                    <a:pt x="154159" y="411790"/>
                    <a:pt x="154601" y="415631"/>
                    <a:pt x="154685" y="419813"/>
                  </a:cubicBezTo>
                  <a:cubicBezTo>
                    <a:pt x="150987" y="419283"/>
                    <a:pt x="153118" y="412831"/>
                    <a:pt x="152564" y="409132"/>
                  </a:cubicBezTo>
                  <a:close/>
                  <a:moveTo>
                    <a:pt x="50800" y="283094"/>
                  </a:moveTo>
                  <a:cubicBezTo>
                    <a:pt x="56188" y="291211"/>
                    <a:pt x="66786" y="304029"/>
                    <a:pt x="65641" y="312998"/>
                  </a:cubicBezTo>
                  <a:cubicBezTo>
                    <a:pt x="64148" y="324709"/>
                    <a:pt x="41685" y="328039"/>
                    <a:pt x="40183" y="338616"/>
                  </a:cubicBezTo>
                  <a:cubicBezTo>
                    <a:pt x="38005" y="354405"/>
                    <a:pt x="54667" y="358643"/>
                    <a:pt x="69874" y="358927"/>
                  </a:cubicBezTo>
                  <a:lnTo>
                    <a:pt x="69874" y="373893"/>
                  </a:lnTo>
                  <a:cubicBezTo>
                    <a:pt x="76877" y="368368"/>
                    <a:pt x="83607" y="361632"/>
                    <a:pt x="90206" y="354821"/>
                  </a:cubicBezTo>
                  <a:cubicBezTo>
                    <a:pt x="92525" y="351046"/>
                    <a:pt x="96017" y="347887"/>
                    <a:pt x="99790" y="344916"/>
                  </a:cubicBezTo>
                  <a:cubicBezTo>
                    <a:pt x="106108" y="338474"/>
                    <a:pt x="112359" y="332457"/>
                    <a:pt x="118639" y="327954"/>
                  </a:cubicBezTo>
                  <a:cubicBezTo>
                    <a:pt x="114988" y="334520"/>
                    <a:pt x="106877" y="339363"/>
                    <a:pt x="99790" y="344916"/>
                  </a:cubicBezTo>
                  <a:cubicBezTo>
                    <a:pt x="96617" y="348161"/>
                    <a:pt x="93426" y="351491"/>
                    <a:pt x="90206" y="354821"/>
                  </a:cubicBezTo>
                  <a:cubicBezTo>
                    <a:pt x="89202" y="356429"/>
                    <a:pt x="88404" y="358142"/>
                    <a:pt x="87906" y="360005"/>
                  </a:cubicBezTo>
                  <a:cubicBezTo>
                    <a:pt x="86404" y="365473"/>
                    <a:pt x="90535" y="373524"/>
                    <a:pt x="85776" y="379219"/>
                  </a:cubicBezTo>
                  <a:cubicBezTo>
                    <a:pt x="85757" y="372777"/>
                    <a:pt x="85438" y="366088"/>
                    <a:pt x="86836" y="361065"/>
                  </a:cubicBezTo>
                  <a:cubicBezTo>
                    <a:pt x="77618" y="365038"/>
                    <a:pt x="66288" y="377876"/>
                    <a:pt x="71995" y="397383"/>
                  </a:cubicBezTo>
                  <a:cubicBezTo>
                    <a:pt x="117700" y="353005"/>
                    <a:pt x="162091" y="307293"/>
                    <a:pt x="214030" y="269197"/>
                  </a:cubicBezTo>
                  <a:cubicBezTo>
                    <a:pt x="169742" y="305240"/>
                    <a:pt x="127078" y="345058"/>
                    <a:pt x="87906" y="384564"/>
                  </a:cubicBezTo>
                  <a:cubicBezTo>
                    <a:pt x="82349" y="390155"/>
                    <a:pt x="74164" y="396200"/>
                    <a:pt x="73056" y="404866"/>
                  </a:cubicBezTo>
                  <a:cubicBezTo>
                    <a:pt x="118855" y="365208"/>
                    <a:pt x="164926" y="316536"/>
                    <a:pt x="218282" y="280965"/>
                  </a:cubicBezTo>
                  <a:cubicBezTo>
                    <a:pt x="176791" y="314445"/>
                    <a:pt x="130504" y="353090"/>
                    <a:pt x="91079" y="392047"/>
                  </a:cubicBezTo>
                  <a:cubicBezTo>
                    <a:pt x="81908" y="401100"/>
                    <a:pt x="70109" y="406966"/>
                    <a:pt x="75178" y="420910"/>
                  </a:cubicBezTo>
                  <a:cubicBezTo>
                    <a:pt x="122338" y="374792"/>
                    <a:pt x="170155" y="323602"/>
                    <a:pt x="225688" y="289498"/>
                  </a:cubicBezTo>
                  <a:cubicBezTo>
                    <a:pt x="200531" y="312903"/>
                    <a:pt x="167649" y="328550"/>
                    <a:pt x="147260" y="356808"/>
                  </a:cubicBezTo>
                  <a:cubicBezTo>
                    <a:pt x="147983" y="353241"/>
                    <a:pt x="145064" y="355076"/>
                    <a:pt x="144078" y="355748"/>
                  </a:cubicBezTo>
                  <a:cubicBezTo>
                    <a:pt x="121981" y="379749"/>
                    <a:pt x="95960" y="399833"/>
                    <a:pt x="76248" y="426227"/>
                  </a:cubicBezTo>
                  <a:cubicBezTo>
                    <a:pt x="78031" y="435327"/>
                    <a:pt x="81279" y="444182"/>
                    <a:pt x="79411" y="454011"/>
                  </a:cubicBezTo>
                  <a:cubicBezTo>
                    <a:pt x="81805" y="457663"/>
                    <a:pt x="88366" y="457105"/>
                    <a:pt x="92149" y="459366"/>
                  </a:cubicBezTo>
                  <a:cubicBezTo>
                    <a:pt x="97481" y="483887"/>
                    <a:pt x="102118" y="509108"/>
                    <a:pt x="104850" y="536277"/>
                  </a:cubicBezTo>
                  <a:cubicBezTo>
                    <a:pt x="117372" y="527498"/>
                    <a:pt x="132203" y="511832"/>
                    <a:pt x="145129" y="499950"/>
                  </a:cubicBezTo>
                  <a:cubicBezTo>
                    <a:pt x="145946" y="485590"/>
                    <a:pt x="143749" y="474285"/>
                    <a:pt x="144078" y="460425"/>
                  </a:cubicBezTo>
                  <a:cubicBezTo>
                    <a:pt x="151165" y="461116"/>
                    <a:pt x="161040" y="459016"/>
                    <a:pt x="166334" y="461494"/>
                  </a:cubicBezTo>
                  <a:cubicBezTo>
                    <a:pt x="168493" y="468580"/>
                    <a:pt x="167527" y="478807"/>
                    <a:pt x="169526" y="486072"/>
                  </a:cubicBezTo>
                  <a:cubicBezTo>
                    <a:pt x="181260" y="479724"/>
                    <a:pt x="197677" y="463150"/>
                    <a:pt x="209787" y="457218"/>
                  </a:cubicBezTo>
                  <a:cubicBezTo>
                    <a:pt x="204455" y="461580"/>
                    <a:pt x="196851" y="466603"/>
                    <a:pt x="188600" y="473225"/>
                  </a:cubicBezTo>
                  <a:cubicBezTo>
                    <a:pt x="177880" y="481862"/>
                    <a:pt x="164626" y="488380"/>
                    <a:pt x="171629" y="505286"/>
                  </a:cubicBezTo>
                  <a:cubicBezTo>
                    <a:pt x="186329" y="494813"/>
                    <a:pt x="200334" y="483650"/>
                    <a:pt x="214030" y="472156"/>
                  </a:cubicBezTo>
                  <a:cubicBezTo>
                    <a:pt x="212856" y="467653"/>
                    <a:pt x="212809" y="462015"/>
                    <a:pt x="212978" y="456159"/>
                  </a:cubicBezTo>
                  <a:cubicBezTo>
                    <a:pt x="222628" y="456613"/>
                    <a:pt x="230447" y="455232"/>
                    <a:pt x="236286" y="451873"/>
                  </a:cubicBezTo>
                  <a:cubicBezTo>
                    <a:pt x="242416" y="433208"/>
                    <a:pt x="241055" y="412226"/>
                    <a:pt x="242660" y="390987"/>
                  </a:cubicBezTo>
                  <a:cubicBezTo>
                    <a:pt x="243946" y="374044"/>
                    <a:pt x="244274" y="355341"/>
                    <a:pt x="242660" y="340773"/>
                  </a:cubicBezTo>
                  <a:cubicBezTo>
                    <a:pt x="241815" y="333138"/>
                    <a:pt x="238342" y="326459"/>
                    <a:pt x="237356" y="319412"/>
                  </a:cubicBezTo>
                  <a:cubicBezTo>
                    <a:pt x="234596" y="299668"/>
                    <a:pt x="232634" y="283661"/>
                    <a:pt x="226758" y="265990"/>
                  </a:cubicBezTo>
                  <a:cubicBezTo>
                    <a:pt x="221558" y="250390"/>
                    <a:pt x="214086" y="235263"/>
                    <a:pt x="208726" y="218991"/>
                  </a:cubicBezTo>
                  <a:cubicBezTo>
                    <a:pt x="196758" y="182428"/>
                    <a:pt x="208604" y="138551"/>
                    <a:pt x="211917" y="95063"/>
                  </a:cubicBezTo>
                  <a:cubicBezTo>
                    <a:pt x="217146" y="98336"/>
                    <a:pt x="217634" y="106396"/>
                    <a:pt x="222515" y="110029"/>
                  </a:cubicBezTo>
                  <a:cubicBezTo>
                    <a:pt x="222074" y="75376"/>
                    <a:pt x="222938" y="42086"/>
                    <a:pt x="228880" y="13875"/>
                  </a:cubicBezTo>
                  <a:cubicBezTo>
                    <a:pt x="224731" y="3989"/>
                    <a:pt x="212359" y="6411"/>
                    <a:pt x="206614" y="-12"/>
                  </a:cubicBezTo>
                  <a:cubicBezTo>
                    <a:pt x="194354" y="1899"/>
                    <a:pt x="180837" y="2495"/>
                    <a:pt x="167386" y="3214"/>
                  </a:cubicBezTo>
                  <a:cubicBezTo>
                    <a:pt x="167376" y="39863"/>
                    <a:pt x="162195" y="71308"/>
                    <a:pt x="159979" y="105762"/>
                  </a:cubicBezTo>
                  <a:cubicBezTo>
                    <a:pt x="155098" y="88138"/>
                    <a:pt x="150611" y="64658"/>
                    <a:pt x="147260" y="47005"/>
                  </a:cubicBezTo>
                  <a:cubicBezTo>
                    <a:pt x="146077" y="40771"/>
                    <a:pt x="147833" y="31339"/>
                    <a:pt x="140896" y="28832"/>
                  </a:cubicBezTo>
                  <a:cubicBezTo>
                    <a:pt x="140323" y="49370"/>
                    <a:pt x="141074" y="83484"/>
                    <a:pt x="141947" y="102536"/>
                  </a:cubicBezTo>
                  <a:cubicBezTo>
                    <a:pt x="128195" y="73531"/>
                    <a:pt x="127200" y="37829"/>
                    <a:pt x="114406" y="7471"/>
                  </a:cubicBezTo>
                  <a:cubicBezTo>
                    <a:pt x="96326" y="8133"/>
                    <a:pt x="75713" y="7745"/>
                    <a:pt x="64570" y="9609"/>
                  </a:cubicBezTo>
                  <a:cubicBezTo>
                    <a:pt x="65237" y="28633"/>
                    <a:pt x="75422" y="52728"/>
                    <a:pt x="75178" y="72642"/>
                  </a:cubicBezTo>
                  <a:cubicBezTo>
                    <a:pt x="69799" y="57042"/>
                    <a:pt x="69273" y="36580"/>
                    <a:pt x="63519" y="21358"/>
                  </a:cubicBezTo>
                  <a:cubicBezTo>
                    <a:pt x="63735" y="41518"/>
                    <a:pt x="72286" y="64412"/>
                    <a:pt x="67752" y="82254"/>
                  </a:cubicBezTo>
                  <a:cubicBezTo>
                    <a:pt x="66823" y="58622"/>
                    <a:pt x="64148" y="36760"/>
                    <a:pt x="60337" y="16023"/>
                  </a:cubicBezTo>
                  <a:cubicBezTo>
                    <a:pt x="46069" y="35539"/>
                    <a:pt x="59361" y="76559"/>
                    <a:pt x="55033" y="102536"/>
                  </a:cubicBezTo>
                  <a:cubicBezTo>
                    <a:pt x="52593" y="80456"/>
                    <a:pt x="53775" y="54668"/>
                    <a:pt x="50800" y="33098"/>
                  </a:cubicBezTo>
                  <a:cubicBezTo>
                    <a:pt x="37949" y="53353"/>
                    <a:pt x="53240" y="84108"/>
                    <a:pt x="48669" y="111098"/>
                  </a:cubicBezTo>
                  <a:cubicBezTo>
                    <a:pt x="47120" y="92007"/>
                    <a:pt x="46773" y="71696"/>
                    <a:pt x="42314" y="55529"/>
                  </a:cubicBezTo>
                  <a:cubicBezTo>
                    <a:pt x="29623" y="102026"/>
                    <a:pt x="2804" y="138107"/>
                    <a:pt x="-96" y="185890"/>
                  </a:cubicBezTo>
                  <a:cubicBezTo>
                    <a:pt x="-1298" y="206305"/>
                    <a:pt x="6456" y="215160"/>
                    <a:pt x="14763" y="229672"/>
                  </a:cubicBezTo>
                  <a:cubicBezTo>
                    <a:pt x="26929" y="251005"/>
                    <a:pt x="37311" y="262802"/>
                    <a:pt x="50800" y="283094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89" name="Freeform 263">
              <a:extLst>
                <a:ext uri="{FF2B5EF4-FFF2-40B4-BE49-F238E27FC236}">
                  <a16:creationId xmlns:a16="http://schemas.microsoft.com/office/drawing/2014/main" id="{2A462FCB-29EF-4CDA-9973-CA9011E9D131}"/>
                </a:ext>
              </a:extLst>
            </p:cNvPr>
            <p:cNvSpPr/>
            <p:nvPr/>
          </p:nvSpPr>
          <p:spPr>
            <a:xfrm>
              <a:off x="6606499" y="3730743"/>
              <a:ext cx="113463" cy="154274"/>
            </a:xfrm>
            <a:custGeom>
              <a:avLst/>
              <a:gdLst>
                <a:gd name="connsiteX0" fmla="*/ 1142 w 41641"/>
                <a:gd name="connsiteY0" fmla="*/ 43770 h 56619"/>
                <a:gd name="connsiteX1" fmla="*/ 7516 w 41641"/>
                <a:gd name="connsiteY1" fmla="*/ 41641 h 56619"/>
                <a:gd name="connsiteX2" fmla="*/ 2203 w 41641"/>
                <a:gd name="connsiteY2" fmla="*/ 56607 h 56619"/>
                <a:gd name="connsiteX3" fmla="*/ 41422 w 41641"/>
                <a:gd name="connsiteY3" fmla="*/ 27763 h 56619"/>
                <a:gd name="connsiteX4" fmla="*/ 41422 w 41641"/>
                <a:gd name="connsiteY4" fmla="*/ -12 h 56619"/>
                <a:gd name="connsiteX5" fmla="*/ 81 w 41641"/>
                <a:gd name="connsiteY5" fmla="*/ 33108 h 56619"/>
                <a:gd name="connsiteX6" fmla="*/ 1142 w 41641"/>
                <a:gd name="connsiteY6" fmla="*/ 43770 h 5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41" h="56619">
                  <a:moveTo>
                    <a:pt x="1142" y="43770"/>
                  </a:moveTo>
                  <a:cubicBezTo>
                    <a:pt x="2043" y="46664"/>
                    <a:pt x="6615" y="38784"/>
                    <a:pt x="7516" y="41641"/>
                  </a:cubicBezTo>
                  <a:cubicBezTo>
                    <a:pt x="1011" y="43770"/>
                    <a:pt x="832" y="48490"/>
                    <a:pt x="2203" y="56607"/>
                  </a:cubicBezTo>
                  <a:cubicBezTo>
                    <a:pt x="16133" y="47856"/>
                    <a:pt x="27670" y="36693"/>
                    <a:pt x="41422" y="27763"/>
                  </a:cubicBezTo>
                  <a:lnTo>
                    <a:pt x="41422" y="-12"/>
                  </a:lnTo>
                  <a:cubicBezTo>
                    <a:pt x="26365" y="9713"/>
                    <a:pt x="12575" y="20753"/>
                    <a:pt x="81" y="33108"/>
                  </a:cubicBezTo>
                  <a:cubicBezTo>
                    <a:pt x="-548" y="33486"/>
                    <a:pt x="-191" y="41868"/>
                    <a:pt x="1142" y="43770"/>
                  </a:cubicBezTo>
                  <a:close/>
                </a:path>
              </a:pathLst>
            </a:custGeom>
            <a:solidFill>
              <a:schemeClr val="bg1"/>
            </a:solidFill>
            <a:ln w="931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290" name="Graphic 177">
            <a:extLst>
              <a:ext uri="{FF2B5EF4-FFF2-40B4-BE49-F238E27FC236}">
                <a16:creationId xmlns:a16="http://schemas.microsoft.com/office/drawing/2014/main" id="{ED82FCBF-3648-43A4-84EF-A9E8856C83FA}"/>
              </a:ext>
            </a:extLst>
          </p:cNvPr>
          <p:cNvGrpSpPr/>
          <p:nvPr/>
        </p:nvGrpSpPr>
        <p:grpSpPr>
          <a:xfrm>
            <a:off x="9081188" y="4118627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291" name="Freeform 265">
              <a:extLst>
                <a:ext uri="{FF2B5EF4-FFF2-40B4-BE49-F238E27FC236}">
                  <a16:creationId xmlns:a16="http://schemas.microsoft.com/office/drawing/2014/main" id="{440F2A4C-AEA0-44C8-92EA-32D3EC9D6A07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2" name="Freeform 266">
              <a:extLst>
                <a:ext uri="{FF2B5EF4-FFF2-40B4-BE49-F238E27FC236}">
                  <a16:creationId xmlns:a16="http://schemas.microsoft.com/office/drawing/2014/main" id="{9D11A08D-4C3A-4D6D-AB1C-AD1DC6D4C6CE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3" name="Freeform 267">
              <a:extLst>
                <a:ext uri="{FF2B5EF4-FFF2-40B4-BE49-F238E27FC236}">
                  <a16:creationId xmlns:a16="http://schemas.microsoft.com/office/drawing/2014/main" id="{232C41F0-B8B7-474F-83FB-6E5EC791C9E8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4" name="Freeform 268">
              <a:extLst>
                <a:ext uri="{FF2B5EF4-FFF2-40B4-BE49-F238E27FC236}">
                  <a16:creationId xmlns:a16="http://schemas.microsoft.com/office/drawing/2014/main" id="{B6A667BD-EDAD-4D2B-9E54-37AF9DAC7AF2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5" name="Freeform 269">
              <a:extLst>
                <a:ext uri="{FF2B5EF4-FFF2-40B4-BE49-F238E27FC236}">
                  <a16:creationId xmlns:a16="http://schemas.microsoft.com/office/drawing/2014/main" id="{02CDA9F1-16A1-40FA-9E3B-FB62C846D893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6" name="Freeform 270">
              <a:extLst>
                <a:ext uri="{FF2B5EF4-FFF2-40B4-BE49-F238E27FC236}">
                  <a16:creationId xmlns:a16="http://schemas.microsoft.com/office/drawing/2014/main" id="{F75B55A4-EC2D-4DAA-999A-1F66F5239312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7" name="Freeform 271">
              <a:extLst>
                <a:ext uri="{FF2B5EF4-FFF2-40B4-BE49-F238E27FC236}">
                  <a16:creationId xmlns:a16="http://schemas.microsoft.com/office/drawing/2014/main" id="{B9C94012-9412-4031-9A0A-00E0AA37E945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8" name="Freeform 272">
              <a:extLst>
                <a:ext uri="{FF2B5EF4-FFF2-40B4-BE49-F238E27FC236}">
                  <a16:creationId xmlns:a16="http://schemas.microsoft.com/office/drawing/2014/main" id="{100BC95F-682E-4419-ADF0-8E45F256E294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299" name="Freeform 273">
              <a:extLst>
                <a:ext uri="{FF2B5EF4-FFF2-40B4-BE49-F238E27FC236}">
                  <a16:creationId xmlns:a16="http://schemas.microsoft.com/office/drawing/2014/main" id="{33B435BB-F516-42C7-8CC8-9E4591BB4DF3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0" name="Freeform 274">
              <a:extLst>
                <a:ext uri="{FF2B5EF4-FFF2-40B4-BE49-F238E27FC236}">
                  <a16:creationId xmlns:a16="http://schemas.microsoft.com/office/drawing/2014/main" id="{95F5AA91-61AE-45FF-98A0-B6EA1AF4FD70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1" name="Freeform 275">
              <a:extLst>
                <a:ext uri="{FF2B5EF4-FFF2-40B4-BE49-F238E27FC236}">
                  <a16:creationId xmlns:a16="http://schemas.microsoft.com/office/drawing/2014/main" id="{CD196132-F463-4B38-BA03-343CA1C4D99D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2" name="Freeform 276">
              <a:extLst>
                <a:ext uri="{FF2B5EF4-FFF2-40B4-BE49-F238E27FC236}">
                  <a16:creationId xmlns:a16="http://schemas.microsoft.com/office/drawing/2014/main" id="{B33CA2A1-9CAD-4A26-A2B3-1D7815C27BDD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3" name="Freeform 277">
              <a:extLst>
                <a:ext uri="{FF2B5EF4-FFF2-40B4-BE49-F238E27FC236}">
                  <a16:creationId xmlns:a16="http://schemas.microsoft.com/office/drawing/2014/main" id="{2F5431E2-39AB-48C1-AFF0-87A29B54EC32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4" name="Freeform 278">
              <a:extLst>
                <a:ext uri="{FF2B5EF4-FFF2-40B4-BE49-F238E27FC236}">
                  <a16:creationId xmlns:a16="http://schemas.microsoft.com/office/drawing/2014/main" id="{4EC7A83F-7F76-42E0-95F5-E2C61B1D2941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5" name="Freeform 279">
              <a:extLst>
                <a:ext uri="{FF2B5EF4-FFF2-40B4-BE49-F238E27FC236}">
                  <a16:creationId xmlns:a16="http://schemas.microsoft.com/office/drawing/2014/main" id="{452180CC-2530-46DE-AE05-DC157411C132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6" name="Freeform 280">
              <a:extLst>
                <a:ext uri="{FF2B5EF4-FFF2-40B4-BE49-F238E27FC236}">
                  <a16:creationId xmlns:a16="http://schemas.microsoft.com/office/drawing/2014/main" id="{C6F61709-29B7-4A59-83E8-1684AB6F92AD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7" name="Freeform 281">
              <a:extLst>
                <a:ext uri="{FF2B5EF4-FFF2-40B4-BE49-F238E27FC236}">
                  <a16:creationId xmlns:a16="http://schemas.microsoft.com/office/drawing/2014/main" id="{D6B5273A-0290-48CC-8E5D-9E22641CD42F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8" name="Freeform 282">
              <a:extLst>
                <a:ext uri="{FF2B5EF4-FFF2-40B4-BE49-F238E27FC236}">
                  <a16:creationId xmlns:a16="http://schemas.microsoft.com/office/drawing/2014/main" id="{17620B68-9384-4569-8B2A-657319720B89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09" name="Freeform 283">
              <a:extLst>
                <a:ext uri="{FF2B5EF4-FFF2-40B4-BE49-F238E27FC236}">
                  <a16:creationId xmlns:a16="http://schemas.microsoft.com/office/drawing/2014/main" id="{05C7BE1A-9CCB-496F-A1F0-6B697F78E813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0" name="Freeform 284">
              <a:extLst>
                <a:ext uri="{FF2B5EF4-FFF2-40B4-BE49-F238E27FC236}">
                  <a16:creationId xmlns:a16="http://schemas.microsoft.com/office/drawing/2014/main" id="{7445CBA9-CC65-4D25-A855-8DE4ABA90CC6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1" name="Freeform 285">
              <a:extLst>
                <a:ext uri="{FF2B5EF4-FFF2-40B4-BE49-F238E27FC236}">
                  <a16:creationId xmlns:a16="http://schemas.microsoft.com/office/drawing/2014/main" id="{97A47298-C4E4-4836-BD88-5E885BA327F0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2" name="Freeform 286">
              <a:extLst>
                <a:ext uri="{FF2B5EF4-FFF2-40B4-BE49-F238E27FC236}">
                  <a16:creationId xmlns:a16="http://schemas.microsoft.com/office/drawing/2014/main" id="{01AC6110-B21C-48EB-8C88-A96CF5EF8D3D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3" name="Freeform 287">
              <a:extLst>
                <a:ext uri="{FF2B5EF4-FFF2-40B4-BE49-F238E27FC236}">
                  <a16:creationId xmlns:a16="http://schemas.microsoft.com/office/drawing/2014/main" id="{88743FF7-A48E-481F-BF32-FC564B0454A6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4" name="Freeform 288">
              <a:extLst>
                <a:ext uri="{FF2B5EF4-FFF2-40B4-BE49-F238E27FC236}">
                  <a16:creationId xmlns:a16="http://schemas.microsoft.com/office/drawing/2014/main" id="{707A43C0-2BFE-4309-9925-8DEE8DFE438B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5" name="Freeform 289">
              <a:extLst>
                <a:ext uri="{FF2B5EF4-FFF2-40B4-BE49-F238E27FC236}">
                  <a16:creationId xmlns:a16="http://schemas.microsoft.com/office/drawing/2014/main" id="{C4B88401-4294-462A-8824-0C4B532EF885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6" name="Freeform 290">
              <a:extLst>
                <a:ext uri="{FF2B5EF4-FFF2-40B4-BE49-F238E27FC236}">
                  <a16:creationId xmlns:a16="http://schemas.microsoft.com/office/drawing/2014/main" id="{4BEFB480-4F9C-4BCF-B312-4E6EFA0DF5F4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7" name="Freeform 291">
              <a:extLst>
                <a:ext uri="{FF2B5EF4-FFF2-40B4-BE49-F238E27FC236}">
                  <a16:creationId xmlns:a16="http://schemas.microsoft.com/office/drawing/2014/main" id="{64E0230B-E44B-44CF-93D4-A744766882B7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8" name="Freeform 292">
              <a:extLst>
                <a:ext uri="{FF2B5EF4-FFF2-40B4-BE49-F238E27FC236}">
                  <a16:creationId xmlns:a16="http://schemas.microsoft.com/office/drawing/2014/main" id="{616F8A47-1B0A-4F05-86CD-952B7DA0D777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19" name="Freeform 293">
              <a:extLst>
                <a:ext uri="{FF2B5EF4-FFF2-40B4-BE49-F238E27FC236}">
                  <a16:creationId xmlns:a16="http://schemas.microsoft.com/office/drawing/2014/main" id="{E683E15E-FFA8-4875-AF70-7B3E82201822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0" name="Freeform 294">
              <a:extLst>
                <a:ext uri="{FF2B5EF4-FFF2-40B4-BE49-F238E27FC236}">
                  <a16:creationId xmlns:a16="http://schemas.microsoft.com/office/drawing/2014/main" id="{C28CE519-3631-4538-8AF8-181F52B055BC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1" name="Freeform 295">
              <a:extLst>
                <a:ext uri="{FF2B5EF4-FFF2-40B4-BE49-F238E27FC236}">
                  <a16:creationId xmlns:a16="http://schemas.microsoft.com/office/drawing/2014/main" id="{A357328C-CC3C-4228-A80D-85F058D172A2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2" name="Freeform 296">
              <a:extLst>
                <a:ext uri="{FF2B5EF4-FFF2-40B4-BE49-F238E27FC236}">
                  <a16:creationId xmlns:a16="http://schemas.microsoft.com/office/drawing/2014/main" id="{D8A940C3-FA6D-4307-8860-CA6381FFA0F8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3" name="Freeform 297">
              <a:extLst>
                <a:ext uri="{FF2B5EF4-FFF2-40B4-BE49-F238E27FC236}">
                  <a16:creationId xmlns:a16="http://schemas.microsoft.com/office/drawing/2014/main" id="{414B7758-BB4A-469F-B5C3-AC9627A06744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4" name="Freeform 298">
              <a:extLst>
                <a:ext uri="{FF2B5EF4-FFF2-40B4-BE49-F238E27FC236}">
                  <a16:creationId xmlns:a16="http://schemas.microsoft.com/office/drawing/2014/main" id="{7999CC9A-90D2-4E7A-8CEC-02B35A4480F4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5" name="Freeform 299">
              <a:extLst>
                <a:ext uri="{FF2B5EF4-FFF2-40B4-BE49-F238E27FC236}">
                  <a16:creationId xmlns:a16="http://schemas.microsoft.com/office/drawing/2014/main" id="{5835FC11-3884-42F2-876B-3727AD71FEE6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6" name="Freeform 300">
              <a:extLst>
                <a:ext uri="{FF2B5EF4-FFF2-40B4-BE49-F238E27FC236}">
                  <a16:creationId xmlns:a16="http://schemas.microsoft.com/office/drawing/2014/main" id="{9055EB20-3659-4560-BEDF-03669FF83AD8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7" name="Freeform 301">
              <a:extLst>
                <a:ext uri="{FF2B5EF4-FFF2-40B4-BE49-F238E27FC236}">
                  <a16:creationId xmlns:a16="http://schemas.microsoft.com/office/drawing/2014/main" id="{D0E9C2AC-F8CA-45BC-A8AB-D7B1C946E5A1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8" name="Freeform 302">
              <a:extLst>
                <a:ext uri="{FF2B5EF4-FFF2-40B4-BE49-F238E27FC236}">
                  <a16:creationId xmlns:a16="http://schemas.microsoft.com/office/drawing/2014/main" id="{01C8A46E-07ED-4200-8205-D62C1DC37061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29" name="Freeform 303">
              <a:extLst>
                <a:ext uri="{FF2B5EF4-FFF2-40B4-BE49-F238E27FC236}">
                  <a16:creationId xmlns:a16="http://schemas.microsoft.com/office/drawing/2014/main" id="{CCA9C6CB-9078-48BC-A29E-E99CDD1CE365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0" name="Freeform 304">
              <a:extLst>
                <a:ext uri="{FF2B5EF4-FFF2-40B4-BE49-F238E27FC236}">
                  <a16:creationId xmlns:a16="http://schemas.microsoft.com/office/drawing/2014/main" id="{B72BB44A-14CD-4649-B27D-6A37FE7CF7CA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1" name="Freeform 305">
              <a:extLst>
                <a:ext uri="{FF2B5EF4-FFF2-40B4-BE49-F238E27FC236}">
                  <a16:creationId xmlns:a16="http://schemas.microsoft.com/office/drawing/2014/main" id="{27DE00D5-6348-445A-BE33-FDF513F026DF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2" name="Freeform 306">
              <a:extLst>
                <a:ext uri="{FF2B5EF4-FFF2-40B4-BE49-F238E27FC236}">
                  <a16:creationId xmlns:a16="http://schemas.microsoft.com/office/drawing/2014/main" id="{3904D8DE-9357-4ECA-8A98-27D1803619A7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3" name="Freeform 307">
              <a:extLst>
                <a:ext uri="{FF2B5EF4-FFF2-40B4-BE49-F238E27FC236}">
                  <a16:creationId xmlns:a16="http://schemas.microsoft.com/office/drawing/2014/main" id="{332985AC-267B-44AF-9453-095E99A270A2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4" name="Freeform 308">
              <a:extLst>
                <a:ext uri="{FF2B5EF4-FFF2-40B4-BE49-F238E27FC236}">
                  <a16:creationId xmlns:a16="http://schemas.microsoft.com/office/drawing/2014/main" id="{8D09195A-7640-4DD9-9DD6-B52DD865ACFA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5" name="Freeform 309">
              <a:extLst>
                <a:ext uri="{FF2B5EF4-FFF2-40B4-BE49-F238E27FC236}">
                  <a16:creationId xmlns:a16="http://schemas.microsoft.com/office/drawing/2014/main" id="{35BC4016-5AB4-4C58-82F0-F0BAFBE04947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6" name="Freeform 310">
              <a:extLst>
                <a:ext uri="{FF2B5EF4-FFF2-40B4-BE49-F238E27FC236}">
                  <a16:creationId xmlns:a16="http://schemas.microsoft.com/office/drawing/2014/main" id="{88A76588-18A1-43A9-87AD-D73BB72DF6AD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7" name="Freeform 311">
              <a:extLst>
                <a:ext uri="{FF2B5EF4-FFF2-40B4-BE49-F238E27FC236}">
                  <a16:creationId xmlns:a16="http://schemas.microsoft.com/office/drawing/2014/main" id="{98D6CBDA-41FB-4696-8D07-C25B758A5E06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8" name="Freeform 312">
              <a:extLst>
                <a:ext uri="{FF2B5EF4-FFF2-40B4-BE49-F238E27FC236}">
                  <a16:creationId xmlns:a16="http://schemas.microsoft.com/office/drawing/2014/main" id="{34050690-0376-4FE4-AA35-8D4E7C522FD3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39" name="Freeform 313">
              <a:extLst>
                <a:ext uri="{FF2B5EF4-FFF2-40B4-BE49-F238E27FC236}">
                  <a16:creationId xmlns:a16="http://schemas.microsoft.com/office/drawing/2014/main" id="{A6BADE78-91B4-4081-BC2B-0E66604B7DDA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0" name="Freeform 314">
              <a:extLst>
                <a:ext uri="{FF2B5EF4-FFF2-40B4-BE49-F238E27FC236}">
                  <a16:creationId xmlns:a16="http://schemas.microsoft.com/office/drawing/2014/main" id="{96D211FE-BC8B-45D2-B399-70482B9C0CAB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1" name="Freeform 315">
              <a:extLst>
                <a:ext uri="{FF2B5EF4-FFF2-40B4-BE49-F238E27FC236}">
                  <a16:creationId xmlns:a16="http://schemas.microsoft.com/office/drawing/2014/main" id="{07DD0013-FABB-4B63-B420-628150709AF6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2" name="Freeform 316">
              <a:extLst>
                <a:ext uri="{FF2B5EF4-FFF2-40B4-BE49-F238E27FC236}">
                  <a16:creationId xmlns:a16="http://schemas.microsoft.com/office/drawing/2014/main" id="{35F3815B-3BFB-4589-801B-B1A1DC6E16D8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3" name="Freeform 317">
              <a:extLst>
                <a:ext uri="{FF2B5EF4-FFF2-40B4-BE49-F238E27FC236}">
                  <a16:creationId xmlns:a16="http://schemas.microsoft.com/office/drawing/2014/main" id="{B7621B2B-18FE-4084-900C-1018FCA636D5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4" name="Freeform 318">
              <a:extLst>
                <a:ext uri="{FF2B5EF4-FFF2-40B4-BE49-F238E27FC236}">
                  <a16:creationId xmlns:a16="http://schemas.microsoft.com/office/drawing/2014/main" id="{CB84BE7B-60E9-4DC0-A592-D91D685586C5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5" name="Freeform 319">
              <a:extLst>
                <a:ext uri="{FF2B5EF4-FFF2-40B4-BE49-F238E27FC236}">
                  <a16:creationId xmlns:a16="http://schemas.microsoft.com/office/drawing/2014/main" id="{01C5AF92-3A17-4124-A7E4-F3C960363C2F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6" name="Freeform 320">
              <a:extLst>
                <a:ext uri="{FF2B5EF4-FFF2-40B4-BE49-F238E27FC236}">
                  <a16:creationId xmlns:a16="http://schemas.microsoft.com/office/drawing/2014/main" id="{31FBB059-21AE-4B2D-8D2A-F9F257E90148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7" name="Freeform 321">
              <a:extLst>
                <a:ext uri="{FF2B5EF4-FFF2-40B4-BE49-F238E27FC236}">
                  <a16:creationId xmlns:a16="http://schemas.microsoft.com/office/drawing/2014/main" id="{B41DDA07-0DE6-4E8C-A0F4-F1C662DBBDFD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8" name="Freeform 322">
              <a:extLst>
                <a:ext uri="{FF2B5EF4-FFF2-40B4-BE49-F238E27FC236}">
                  <a16:creationId xmlns:a16="http://schemas.microsoft.com/office/drawing/2014/main" id="{EFE3A234-1EC7-49F4-932D-677060118212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49" name="Freeform 323">
              <a:extLst>
                <a:ext uri="{FF2B5EF4-FFF2-40B4-BE49-F238E27FC236}">
                  <a16:creationId xmlns:a16="http://schemas.microsoft.com/office/drawing/2014/main" id="{B29CA341-E1EB-4EEE-B9D8-9EDDDBBB05B8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350" name="Freeform 324">
              <a:extLst>
                <a:ext uri="{FF2B5EF4-FFF2-40B4-BE49-F238E27FC236}">
                  <a16:creationId xmlns:a16="http://schemas.microsoft.com/office/drawing/2014/main" id="{2B181063-FC0D-4959-8C20-011DCAD370E5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grpSp>
        <p:nvGrpSpPr>
          <p:cNvPr id="399" name="Graphic 177">
            <a:extLst>
              <a:ext uri="{FF2B5EF4-FFF2-40B4-BE49-F238E27FC236}">
                <a16:creationId xmlns:a16="http://schemas.microsoft.com/office/drawing/2014/main" id="{28DC3C2D-5E5A-47D5-8D38-AD13BD3F663C}"/>
              </a:ext>
            </a:extLst>
          </p:cNvPr>
          <p:cNvGrpSpPr/>
          <p:nvPr/>
        </p:nvGrpSpPr>
        <p:grpSpPr>
          <a:xfrm>
            <a:off x="9112697" y="1500101"/>
            <a:ext cx="840379" cy="1286928"/>
            <a:chOff x="4990387" y="1748539"/>
            <a:chExt cx="1648380" cy="2630334"/>
          </a:xfrm>
          <a:solidFill>
            <a:schemeClr val="bg1"/>
          </a:solidFill>
        </p:grpSpPr>
        <p:sp>
          <p:nvSpPr>
            <p:cNvPr id="400" name="Freeform 265">
              <a:extLst>
                <a:ext uri="{FF2B5EF4-FFF2-40B4-BE49-F238E27FC236}">
                  <a16:creationId xmlns:a16="http://schemas.microsoft.com/office/drawing/2014/main" id="{AD0CE7B7-ADA7-4334-93F1-9D621E449048}"/>
                </a:ext>
              </a:extLst>
            </p:cNvPr>
            <p:cNvSpPr/>
            <p:nvPr/>
          </p:nvSpPr>
          <p:spPr>
            <a:xfrm rot="-1917689">
              <a:off x="5846942" y="3093935"/>
              <a:ext cx="12114" cy="34638"/>
            </a:xfrm>
            <a:custGeom>
              <a:avLst/>
              <a:gdLst>
                <a:gd name="connsiteX0" fmla="*/ 7272 w 12114"/>
                <a:gd name="connsiteY0" fmla="*/ 34535 h 34638"/>
                <a:gd name="connsiteX1" fmla="*/ 1768 w 12114"/>
                <a:gd name="connsiteY1" fmla="*/ -103 h 34638"/>
                <a:gd name="connsiteX2" fmla="*/ 7272 w 12114"/>
                <a:gd name="connsiteY2" fmla="*/ 34535 h 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14" h="34638">
                  <a:moveTo>
                    <a:pt x="7272" y="34535"/>
                  </a:moveTo>
                  <a:cubicBezTo>
                    <a:pt x="19236" y="19985"/>
                    <a:pt x="5644" y="11023"/>
                    <a:pt x="1768" y="-103"/>
                  </a:cubicBezTo>
                  <a:cubicBezTo>
                    <a:pt x="-1798" y="12645"/>
                    <a:pt x="-67" y="24234"/>
                    <a:pt x="7272" y="3453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1" name="Freeform 266">
              <a:extLst>
                <a:ext uri="{FF2B5EF4-FFF2-40B4-BE49-F238E27FC236}">
                  <a16:creationId xmlns:a16="http://schemas.microsoft.com/office/drawing/2014/main" id="{35BEFF8C-BD8D-495D-A7B1-CEAA5840715B}"/>
                </a:ext>
              </a:extLst>
            </p:cNvPr>
            <p:cNvSpPr/>
            <p:nvPr/>
          </p:nvSpPr>
          <p:spPr>
            <a:xfrm rot="-1917689">
              <a:off x="5750093" y="1800622"/>
              <a:ext cx="30621" cy="81741"/>
            </a:xfrm>
            <a:custGeom>
              <a:avLst/>
              <a:gdLst>
                <a:gd name="connsiteX0" fmla="*/ -47 w 30621"/>
                <a:gd name="connsiteY0" fmla="*/ -109 h 81741"/>
                <a:gd name="connsiteX1" fmla="*/ 30574 w 30621"/>
                <a:gd name="connsiteY1" fmla="*/ 81633 h 81741"/>
                <a:gd name="connsiteX2" fmla="*/ -47 w 30621"/>
                <a:gd name="connsiteY2" fmla="*/ -109 h 8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21" h="81741">
                  <a:moveTo>
                    <a:pt x="-47" y="-109"/>
                  </a:moveTo>
                  <a:cubicBezTo>
                    <a:pt x="26594" y="20880"/>
                    <a:pt x="26336" y="69735"/>
                    <a:pt x="30574" y="81633"/>
                  </a:cubicBezTo>
                  <a:cubicBezTo>
                    <a:pt x="29463" y="53793"/>
                    <a:pt x="31426" y="14081"/>
                    <a:pt x="-47" y="-1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2" name="Freeform 267">
              <a:extLst>
                <a:ext uri="{FF2B5EF4-FFF2-40B4-BE49-F238E27FC236}">
                  <a16:creationId xmlns:a16="http://schemas.microsoft.com/office/drawing/2014/main" id="{BA8E5577-7471-41B3-880B-D9952B5E8152}"/>
                </a:ext>
              </a:extLst>
            </p:cNvPr>
            <p:cNvSpPr/>
            <p:nvPr/>
          </p:nvSpPr>
          <p:spPr>
            <a:xfrm rot="-1917689">
              <a:off x="5446056" y="3054622"/>
              <a:ext cx="18631" cy="21864"/>
            </a:xfrm>
            <a:custGeom>
              <a:avLst/>
              <a:gdLst>
                <a:gd name="connsiteX0" fmla="*/ 9460 w 18631"/>
                <a:gd name="connsiteY0" fmla="*/ -95 h 21864"/>
                <a:gd name="connsiteX1" fmla="*/ -24 w 18631"/>
                <a:gd name="connsiteY1" fmla="*/ 14584 h 21864"/>
                <a:gd name="connsiteX2" fmla="*/ 5790 w 18631"/>
                <a:gd name="connsiteY2" fmla="*/ 21769 h 21864"/>
                <a:gd name="connsiteX3" fmla="*/ 18607 w 18631"/>
                <a:gd name="connsiteY3" fmla="*/ 12679 h 21864"/>
                <a:gd name="connsiteX4" fmla="*/ 9460 w 18631"/>
                <a:gd name="connsiteY4" fmla="*/ -95 h 2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1" h="21864">
                  <a:moveTo>
                    <a:pt x="9460" y="-95"/>
                  </a:moveTo>
                  <a:cubicBezTo>
                    <a:pt x="6281" y="4798"/>
                    <a:pt x="3154" y="9717"/>
                    <a:pt x="-24" y="14584"/>
                  </a:cubicBezTo>
                  <a:cubicBezTo>
                    <a:pt x="3439" y="16645"/>
                    <a:pt x="4679" y="19194"/>
                    <a:pt x="5790" y="21769"/>
                  </a:cubicBezTo>
                  <a:cubicBezTo>
                    <a:pt x="10390" y="20147"/>
                    <a:pt x="14007" y="14275"/>
                    <a:pt x="18607" y="12679"/>
                  </a:cubicBezTo>
                  <a:cubicBezTo>
                    <a:pt x="14602" y="8609"/>
                    <a:pt x="15868" y="3433"/>
                    <a:pt x="9460" y="-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3" name="Freeform 268">
              <a:extLst>
                <a:ext uri="{FF2B5EF4-FFF2-40B4-BE49-F238E27FC236}">
                  <a16:creationId xmlns:a16="http://schemas.microsoft.com/office/drawing/2014/main" id="{CA5AEFDE-B24B-4D2E-8180-36A146ED2162}"/>
                </a:ext>
              </a:extLst>
            </p:cNvPr>
            <p:cNvSpPr/>
            <p:nvPr/>
          </p:nvSpPr>
          <p:spPr>
            <a:xfrm rot="-1917689">
              <a:off x="5500118" y="2744212"/>
              <a:ext cx="21617" cy="19191"/>
            </a:xfrm>
            <a:custGeom>
              <a:avLst/>
              <a:gdLst>
                <a:gd name="connsiteX0" fmla="*/ 21573 w 21617"/>
                <a:gd name="connsiteY0" fmla="*/ -98 h 19191"/>
                <a:gd name="connsiteX1" fmla="*/ -30 w 21617"/>
                <a:gd name="connsiteY1" fmla="*/ 17234 h 19191"/>
                <a:gd name="connsiteX2" fmla="*/ 21573 w 21617"/>
                <a:gd name="connsiteY2" fmla="*/ -98 h 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17" h="19191">
                  <a:moveTo>
                    <a:pt x="21573" y="-98"/>
                  </a:moveTo>
                  <a:cubicBezTo>
                    <a:pt x="14131" y="4666"/>
                    <a:pt x="6378" y="7757"/>
                    <a:pt x="-30" y="17234"/>
                  </a:cubicBezTo>
                  <a:cubicBezTo>
                    <a:pt x="8988" y="25655"/>
                    <a:pt x="22089" y="2915"/>
                    <a:pt x="21573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4" name="Freeform 269">
              <a:extLst>
                <a:ext uri="{FF2B5EF4-FFF2-40B4-BE49-F238E27FC236}">
                  <a16:creationId xmlns:a16="http://schemas.microsoft.com/office/drawing/2014/main" id="{789B71FC-A8D1-4FD7-881D-2D373B736948}"/>
                </a:ext>
              </a:extLst>
            </p:cNvPr>
            <p:cNvSpPr/>
            <p:nvPr/>
          </p:nvSpPr>
          <p:spPr>
            <a:xfrm rot="-1917689">
              <a:off x="5804793" y="3071917"/>
              <a:ext cx="15788" cy="24103"/>
            </a:xfrm>
            <a:custGeom>
              <a:avLst/>
              <a:gdLst>
                <a:gd name="connsiteX0" fmla="*/ -21 w 15788"/>
                <a:gd name="connsiteY0" fmla="*/ -21 h 24103"/>
                <a:gd name="connsiteX1" fmla="*/ 15767 w 15788"/>
                <a:gd name="connsiteY1" fmla="*/ 23878 h 24103"/>
                <a:gd name="connsiteX2" fmla="*/ -21 w 15788"/>
                <a:gd name="connsiteY2" fmla="*/ -21 h 2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88" h="24103">
                  <a:moveTo>
                    <a:pt x="-21" y="-21"/>
                  </a:moveTo>
                  <a:cubicBezTo>
                    <a:pt x="5121" y="6675"/>
                    <a:pt x="3364" y="25706"/>
                    <a:pt x="15767" y="23878"/>
                  </a:cubicBezTo>
                  <a:cubicBezTo>
                    <a:pt x="10289" y="17337"/>
                    <a:pt x="10392" y="-1489"/>
                    <a:pt x="-21" y="-2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5" name="Freeform 270">
              <a:extLst>
                <a:ext uri="{FF2B5EF4-FFF2-40B4-BE49-F238E27FC236}">
                  <a16:creationId xmlns:a16="http://schemas.microsoft.com/office/drawing/2014/main" id="{3AB44EF3-8F4E-4E90-9E52-A340436C1FA6}"/>
                </a:ext>
              </a:extLst>
            </p:cNvPr>
            <p:cNvSpPr/>
            <p:nvPr/>
          </p:nvSpPr>
          <p:spPr>
            <a:xfrm rot="-1917689">
              <a:off x="5673228" y="1831202"/>
              <a:ext cx="138556" cy="290473"/>
            </a:xfrm>
            <a:custGeom>
              <a:avLst/>
              <a:gdLst>
                <a:gd name="connsiteX0" fmla="*/ 59983 w 138556"/>
                <a:gd name="connsiteY0" fmla="*/ 134017 h 290473"/>
                <a:gd name="connsiteX1" fmla="*/ 72412 w 138556"/>
                <a:gd name="connsiteY1" fmla="*/ 103962 h 290473"/>
                <a:gd name="connsiteX2" fmla="*/ 28483 w 138556"/>
                <a:gd name="connsiteY2" fmla="*/ -108 h 290473"/>
                <a:gd name="connsiteX3" fmla="*/ -45 w 138556"/>
                <a:gd name="connsiteY3" fmla="*/ 33501 h 290473"/>
                <a:gd name="connsiteX4" fmla="*/ 15046 w 138556"/>
                <a:gd name="connsiteY4" fmla="*/ 63838 h 290473"/>
                <a:gd name="connsiteX5" fmla="*/ 28509 w 138556"/>
                <a:gd name="connsiteY5" fmla="*/ 48309 h 290473"/>
                <a:gd name="connsiteX6" fmla="*/ 15925 w 138556"/>
                <a:gd name="connsiteY6" fmla="*/ 67856 h 290473"/>
                <a:gd name="connsiteX7" fmla="*/ 115411 w 138556"/>
                <a:gd name="connsiteY7" fmla="*/ 290366 h 290473"/>
                <a:gd name="connsiteX8" fmla="*/ 138512 w 138556"/>
                <a:gd name="connsiteY8" fmla="*/ 270613 h 290473"/>
                <a:gd name="connsiteX9" fmla="*/ 74143 w 138556"/>
                <a:gd name="connsiteY9" fmla="*/ 111997 h 290473"/>
                <a:gd name="connsiteX10" fmla="*/ 59983 w 138556"/>
                <a:gd name="connsiteY10" fmla="*/ 134017 h 29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556" h="290473">
                  <a:moveTo>
                    <a:pt x="59983" y="134017"/>
                  </a:moveTo>
                  <a:cubicBezTo>
                    <a:pt x="58820" y="125132"/>
                    <a:pt x="64376" y="114856"/>
                    <a:pt x="72412" y="103962"/>
                  </a:cubicBezTo>
                  <a:cubicBezTo>
                    <a:pt x="58872" y="68989"/>
                    <a:pt x="43781" y="34428"/>
                    <a:pt x="28483" y="-108"/>
                  </a:cubicBezTo>
                  <a:cubicBezTo>
                    <a:pt x="18121" y="7335"/>
                    <a:pt x="8612" y="18435"/>
                    <a:pt x="-45" y="33501"/>
                  </a:cubicBezTo>
                  <a:cubicBezTo>
                    <a:pt x="6700" y="43184"/>
                    <a:pt x="8224" y="54104"/>
                    <a:pt x="15046" y="63838"/>
                  </a:cubicBezTo>
                  <a:cubicBezTo>
                    <a:pt x="19749" y="59718"/>
                    <a:pt x="22385" y="45811"/>
                    <a:pt x="28509" y="48309"/>
                  </a:cubicBezTo>
                  <a:cubicBezTo>
                    <a:pt x="24323" y="54799"/>
                    <a:pt x="20111" y="61366"/>
                    <a:pt x="15925" y="67856"/>
                  </a:cubicBezTo>
                  <a:cubicBezTo>
                    <a:pt x="49828" y="141897"/>
                    <a:pt x="77425" y="217303"/>
                    <a:pt x="115411" y="290366"/>
                  </a:cubicBezTo>
                  <a:cubicBezTo>
                    <a:pt x="122698" y="281893"/>
                    <a:pt x="131819" y="281687"/>
                    <a:pt x="138512" y="270613"/>
                  </a:cubicBezTo>
                  <a:cubicBezTo>
                    <a:pt x="120475" y="216994"/>
                    <a:pt x="99054" y="164122"/>
                    <a:pt x="74143" y="111997"/>
                  </a:cubicBezTo>
                  <a:cubicBezTo>
                    <a:pt x="66546" y="118745"/>
                    <a:pt x="70991" y="133579"/>
                    <a:pt x="59983" y="13401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6" name="Freeform 271">
              <a:extLst>
                <a:ext uri="{FF2B5EF4-FFF2-40B4-BE49-F238E27FC236}">
                  <a16:creationId xmlns:a16="http://schemas.microsoft.com/office/drawing/2014/main" id="{7454E836-5644-4467-925C-7D66645DCC67}"/>
                </a:ext>
              </a:extLst>
            </p:cNvPr>
            <p:cNvSpPr/>
            <p:nvPr/>
          </p:nvSpPr>
          <p:spPr>
            <a:xfrm rot="-1917689">
              <a:off x="5637861" y="1895610"/>
              <a:ext cx="163883" cy="281205"/>
            </a:xfrm>
            <a:custGeom>
              <a:avLst/>
              <a:gdLst>
                <a:gd name="connsiteX0" fmla="*/ 33578 w 163883"/>
                <a:gd name="connsiteY0" fmla="*/ 171283 h 281205"/>
                <a:gd name="connsiteX1" fmla="*/ 59005 w 163883"/>
                <a:gd name="connsiteY1" fmla="*/ 228971 h 281205"/>
                <a:gd name="connsiteX2" fmla="*/ 59884 w 163883"/>
                <a:gd name="connsiteY2" fmla="*/ 233014 h 281205"/>
                <a:gd name="connsiteX3" fmla="*/ 32958 w 163883"/>
                <a:gd name="connsiteY3" fmla="*/ 177747 h 281205"/>
                <a:gd name="connsiteX4" fmla="*/ 33578 w 163883"/>
                <a:gd name="connsiteY4" fmla="*/ 171283 h 281205"/>
                <a:gd name="connsiteX5" fmla="*/ 114536 w 163883"/>
                <a:gd name="connsiteY5" fmla="*/ 212617 h 281205"/>
                <a:gd name="connsiteX6" fmla="*/ 99316 w 163883"/>
                <a:gd name="connsiteY6" fmla="*/ 220189 h 281205"/>
                <a:gd name="connsiteX7" fmla="*/ 114536 w 163883"/>
                <a:gd name="connsiteY7" fmla="*/ 212617 h 281205"/>
                <a:gd name="connsiteX8" fmla="*/ 163840 w 163883"/>
                <a:gd name="connsiteY8" fmla="*/ 254518 h 281205"/>
                <a:gd name="connsiteX9" fmla="*/ 57325 w 163883"/>
                <a:gd name="connsiteY9" fmla="*/ -107 h 281205"/>
                <a:gd name="connsiteX10" fmla="*/ 14792 w 163883"/>
                <a:gd name="connsiteY10" fmla="*/ 249058 h 281205"/>
                <a:gd name="connsiteX11" fmla="*/ 163840 w 163883"/>
                <a:gd name="connsiteY11" fmla="*/ 254518 h 2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883" h="281205">
                  <a:moveTo>
                    <a:pt x="33578" y="171283"/>
                  </a:moveTo>
                  <a:cubicBezTo>
                    <a:pt x="39030" y="191216"/>
                    <a:pt x="42932" y="211433"/>
                    <a:pt x="59005" y="228971"/>
                  </a:cubicBezTo>
                  <a:cubicBezTo>
                    <a:pt x="63760" y="231057"/>
                    <a:pt x="62494" y="234508"/>
                    <a:pt x="59884" y="233014"/>
                  </a:cubicBezTo>
                  <a:cubicBezTo>
                    <a:pt x="40994" y="216712"/>
                    <a:pt x="34508" y="197809"/>
                    <a:pt x="32958" y="177747"/>
                  </a:cubicBezTo>
                  <a:cubicBezTo>
                    <a:pt x="30581" y="176202"/>
                    <a:pt x="32984" y="173601"/>
                    <a:pt x="33578" y="171283"/>
                  </a:cubicBezTo>
                  <a:close/>
                  <a:moveTo>
                    <a:pt x="114536" y="212617"/>
                  </a:moveTo>
                  <a:cubicBezTo>
                    <a:pt x="110738" y="221090"/>
                    <a:pt x="103735" y="214883"/>
                    <a:pt x="99316" y="220189"/>
                  </a:cubicBezTo>
                  <a:cubicBezTo>
                    <a:pt x="95569" y="214729"/>
                    <a:pt x="108877" y="207029"/>
                    <a:pt x="114536" y="212617"/>
                  </a:cubicBezTo>
                  <a:close/>
                  <a:moveTo>
                    <a:pt x="163840" y="254518"/>
                  </a:moveTo>
                  <a:cubicBezTo>
                    <a:pt x="133684" y="168450"/>
                    <a:pt x="91719" y="84983"/>
                    <a:pt x="57325" y="-107"/>
                  </a:cubicBezTo>
                  <a:cubicBezTo>
                    <a:pt x="2259" y="52070"/>
                    <a:pt x="-15855" y="210660"/>
                    <a:pt x="14792" y="249058"/>
                  </a:cubicBezTo>
                  <a:cubicBezTo>
                    <a:pt x="56990" y="302059"/>
                    <a:pt x="120531" y="278675"/>
                    <a:pt x="163840" y="25451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7" name="Freeform 272">
              <a:extLst>
                <a:ext uri="{FF2B5EF4-FFF2-40B4-BE49-F238E27FC236}">
                  <a16:creationId xmlns:a16="http://schemas.microsoft.com/office/drawing/2014/main" id="{A5D9D6CF-9561-4A83-A88B-BEB222A5F52B}"/>
                </a:ext>
              </a:extLst>
            </p:cNvPr>
            <p:cNvSpPr/>
            <p:nvPr/>
          </p:nvSpPr>
          <p:spPr>
            <a:xfrm rot="-1917689">
              <a:off x="5622252" y="2299690"/>
              <a:ext cx="34186" cy="45750"/>
            </a:xfrm>
            <a:custGeom>
              <a:avLst/>
              <a:gdLst>
                <a:gd name="connsiteX0" fmla="*/ 34149 w 34186"/>
                <a:gd name="connsiteY0" fmla="*/ 13146 h 45750"/>
                <a:gd name="connsiteX1" fmla="*/ -38 w 34186"/>
                <a:gd name="connsiteY1" fmla="*/ 1660 h 45750"/>
                <a:gd name="connsiteX2" fmla="*/ 20169 w 34186"/>
                <a:gd name="connsiteY2" fmla="*/ 45647 h 45750"/>
                <a:gd name="connsiteX3" fmla="*/ 34149 w 34186"/>
                <a:gd name="connsiteY3" fmla="*/ 13146 h 4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6" h="45750">
                  <a:moveTo>
                    <a:pt x="34149" y="13146"/>
                  </a:moveTo>
                  <a:cubicBezTo>
                    <a:pt x="22443" y="7789"/>
                    <a:pt x="9109" y="-4701"/>
                    <a:pt x="-38" y="1660"/>
                  </a:cubicBezTo>
                  <a:cubicBezTo>
                    <a:pt x="10169" y="15567"/>
                    <a:pt x="11125" y="31534"/>
                    <a:pt x="20169" y="45647"/>
                  </a:cubicBezTo>
                  <a:cubicBezTo>
                    <a:pt x="26836" y="34367"/>
                    <a:pt x="31668" y="23473"/>
                    <a:pt x="34149" y="1314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8" name="Freeform 273">
              <a:extLst>
                <a:ext uri="{FF2B5EF4-FFF2-40B4-BE49-F238E27FC236}">
                  <a16:creationId xmlns:a16="http://schemas.microsoft.com/office/drawing/2014/main" id="{1FE5D13E-7D35-4D27-9D4F-C37DB539E4ED}"/>
                </a:ext>
              </a:extLst>
            </p:cNvPr>
            <p:cNvSpPr/>
            <p:nvPr/>
          </p:nvSpPr>
          <p:spPr>
            <a:xfrm rot="-1917689">
              <a:off x="5598406" y="2289163"/>
              <a:ext cx="41249" cy="96910"/>
            </a:xfrm>
            <a:custGeom>
              <a:avLst/>
              <a:gdLst>
                <a:gd name="connsiteX0" fmla="*/ -38 w 41249"/>
                <a:gd name="connsiteY0" fmla="*/ -103 h 96910"/>
                <a:gd name="connsiteX1" fmla="*/ 38103 w 41249"/>
                <a:gd name="connsiteY1" fmla="*/ 96807 h 96910"/>
                <a:gd name="connsiteX2" fmla="*/ -38 w 41249"/>
                <a:gd name="connsiteY2" fmla="*/ -103 h 9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49" h="96910">
                  <a:moveTo>
                    <a:pt x="-38" y="-103"/>
                  </a:moveTo>
                  <a:cubicBezTo>
                    <a:pt x="7404" y="33325"/>
                    <a:pt x="22934" y="65028"/>
                    <a:pt x="38103" y="96807"/>
                  </a:cubicBezTo>
                  <a:cubicBezTo>
                    <a:pt x="48103" y="59542"/>
                    <a:pt x="33606" y="27634"/>
                    <a:pt x="-38" y="-1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09" name="Freeform 274">
              <a:extLst>
                <a:ext uri="{FF2B5EF4-FFF2-40B4-BE49-F238E27FC236}">
                  <a16:creationId xmlns:a16="http://schemas.microsoft.com/office/drawing/2014/main" id="{19919C62-E11C-4EB5-B9FD-803ABB804D05}"/>
                </a:ext>
              </a:extLst>
            </p:cNvPr>
            <p:cNvSpPr/>
            <p:nvPr/>
          </p:nvSpPr>
          <p:spPr>
            <a:xfrm rot="-1917689">
              <a:off x="5583680" y="2288598"/>
              <a:ext cx="58657" cy="140407"/>
            </a:xfrm>
            <a:custGeom>
              <a:avLst/>
              <a:gdLst>
                <a:gd name="connsiteX0" fmla="*/ 50067 w 58657"/>
                <a:gd name="connsiteY0" fmla="*/ 140305 h 140407"/>
                <a:gd name="connsiteX1" fmla="*/ 58620 w 58657"/>
                <a:gd name="connsiteY1" fmla="*/ 121608 h 140407"/>
                <a:gd name="connsiteX2" fmla="*/ 8696 w 58657"/>
                <a:gd name="connsiteY2" fmla="*/ -103 h 140407"/>
                <a:gd name="connsiteX3" fmla="*/ -38 w 58657"/>
                <a:gd name="connsiteY3" fmla="*/ 8087 h 140407"/>
                <a:gd name="connsiteX4" fmla="*/ 50067 w 58657"/>
                <a:gd name="connsiteY4" fmla="*/ 140305 h 14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57" h="140407">
                  <a:moveTo>
                    <a:pt x="50067" y="140305"/>
                  </a:moveTo>
                  <a:cubicBezTo>
                    <a:pt x="52987" y="134099"/>
                    <a:pt x="52134" y="128639"/>
                    <a:pt x="58620" y="121608"/>
                  </a:cubicBezTo>
                  <a:cubicBezTo>
                    <a:pt x="42082" y="81021"/>
                    <a:pt x="28749" y="39712"/>
                    <a:pt x="8696" y="-103"/>
                  </a:cubicBezTo>
                  <a:cubicBezTo>
                    <a:pt x="5802" y="2653"/>
                    <a:pt x="2236" y="2318"/>
                    <a:pt x="-38" y="8087"/>
                  </a:cubicBezTo>
                  <a:cubicBezTo>
                    <a:pt x="13193" y="52949"/>
                    <a:pt x="34692" y="95906"/>
                    <a:pt x="50067" y="1403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0" name="Freeform 275">
              <a:extLst>
                <a:ext uri="{FF2B5EF4-FFF2-40B4-BE49-F238E27FC236}">
                  <a16:creationId xmlns:a16="http://schemas.microsoft.com/office/drawing/2014/main" id="{34088C5F-391D-4624-9C64-A47A81E99332}"/>
                </a:ext>
              </a:extLst>
            </p:cNvPr>
            <p:cNvSpPr/>
            <p:nvPr/>
          </p:nvSpPr>
          <p:spPr>
            <a:xfrm rot="-1917689">
              <a:off x="5715833" y="2310043"/>
              <a:ext cx="70828" cy="68150"/>
            </a:xfrm>
            <a:custGeom>
              <a:avLst/>
              <a:gdLst>
                <a:gd name="connsiteX0" fmla="*/ 35494 w 70828"/>
                <a:gd name="connsiteY0" fmla="*/ -106 h 68150"/>
                <a:gd name="connsiteX1" fmla="*/ -37 w 70828"/>
                <a:gd name="connsiteY1" fmla="*/ 49702 h 68150"/>
                <a:gd name="connsiteX2" fmla="*/ 58569 w 70828"/>
                <a:gd name="connsiteY2" fmla="*/ 66441 h 68150"/>
                <a:gd name="connsiteX3" fmla="*/ 70792 w 70828"/>
                <a:gd name="connsiteY3" fmla="*/ 25931 h 68150"/>
                <a:gd name="connsiteX4" fmla="*/ 35494 w 70828"/>
                <a:gd name="connsiteY4" fmla="*/ -10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28" h="68150">
                  <a:moveTo>
                    <a:pt x="35494" y="-106"/>
                  </a:moveTo>
                  <a:cubicBezTo>
                    <a:pt x="23245" y="13389"/>
                    <a:pt x="4666" y="32292"/>
                    <a:pt x="-37" y="49702"/>
                  </a:cubicBezTo>
                  <a:cubicBezTo>
                    <a:pt x="12651" y="57428"/>
                    <a:pt x="42316" y="73086"/>
                    <a:pt x="58569" y="66441"/>
                  </a:cubicBezTo>
                  <a:cubicBezTo>
                    <a:pt x="63014" y="52818"/>
                    <a:pt x="68854" y="38937"/>
                    <a:pt x="70792" y="25931"/>
                  </a:cubicBezTo>
                  <a:cubicBezTo>
                    <a:pt x="65055" y="16634"/>
                    <a:pt x="49602" y="616"/>
                    <a:pt x="35494" y="-10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1" name="Freeform 276">
              <a:extLst>
                <a:ext uri="{FF2B5EF4-FFF2-40B4-BE49-F238E27FC236}">
                  <a16:creationId xmlns:a16="http://schemas.microsoft.com/office/drawing/2014/main" id="{98A8854C-E7E9-4C80-AC77-3B3AFA7741D1}"/>
                </a:ext>
              </a:extLst>
            </p:cNvPr>
            <p:cNvSpPr/>
            <p:nvPr/>
          </p:nvSpPr>
          <p:spPr>
            <a:xfrm rot="-1917689">
              <a:off x="5556386" y="2306445"/>
              <a:ext cx="89847" cy="172863"/>
            </a:xfrm>
            <a:custGeom>
              <a:avLst/>
              <a:gdLst>
                <a:gd name="connsiteX0" fmla="*/ 34718 w 89847"/>
                <a:gd name="connsiteY0" fmla="*/ 47754 h 172863"/>
                <a:gd name="connsiteX1" fmla="*/ 47897 w 89847"/>
                <a:gd name="connsiteY1" fmla="*/ 59601 h 172863"/>
                <a:gd name="connsiteX2" fmla="*/ 34718 w 89847"/>
                <a:gd name="connsiteY2" fmla="*/ 47754 h 172863"/>
                <a:gd name="connsiteX3" fmla="*/ -37 w 89847"/>
                <a:gd name="connsiteY3" fmla="*/ 4771 h 172863"/>
                <a:gd name="connsiteX4" fmla="*/ 78983 w 89847"/>
                <a:gd name="connsiteY4" fmla="*/ 172761 h 172863"/>
                <a:gd name="connsiteX5" fmla="*/ 89810 w 89847"/>
                <a:gd name="connsiteY5" fmla="*/ 145153 h 172863"/>
                <a:gd name="connsiteX6" fmla="*/ 30584 w 89847"/>
                <a:gd name="connsiteY6" fmla="*/ 187 h 172863"/>
                <a:gd name="connsiteX7" fmla="*/ -37 w 89847"/>
                <a:gd name="connsiteY7" fmla="*/ 4771 h 17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47" h="172863">
                  <a:moveTo>
                    <a:pt x="34718" y="47754"/>
                  </a:moveTo>
                  <a:cubicBezTo>
                    <a:pt x="43272" y="45642"/>
                    <a:pt x="45882" y="54167"/>
                    <a:pt x="47897" y="59601"/>
                  </a:cubicBezTo>
                  <a:cubicBezTo>
                    <a:pt x="45339" y="63283"/>
                    <a:pt x="26140" y="53265"/>
                    <a:pt x="34718" y="47754"/>
                  </a:cubicBezTo>
                  <a:close/>
                  <a:moveTo>
                    <a:pt x="-37" y="4771"/>
                  </a:moveTo>
                  <a:cubicBezTo>
                    <a:pt x="28439" y="60296"/>
                    <a:pt x="52419" y="116799"/>
                    <a:pt x="78983" y="172761"/>
                  </a:cubicBezTo>
                  <a:cubicBezTo>
                    <a:pt x="86167" y="162820"/>
                    <a:pt x="85392" y="154554"/>
                    <a:pt x="89810" y="145153"/>
                  </a:cubicBezTo>
                  <a:cubicBezTo>
                    <a:pt x="68983" y="97072"/>
                    <a:pt x="55830" y="47342"/>
                    <a:pt x="30584" y="187"/>
                  </a:cubicBezTo>
                  <a:cubicBezTo>
                    <a:pt x="20868" y="4076"/>
                    <a:pt x="8284" y="-5350"/>
                    <a:pt x="-37" y="477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2" name="Freeform 277">
              <a:extLst>
                <a:ext uri="{FF2B5EF4-FFF2-40B4-BE49-F238E27FC236}">
                  <a16:creationId xmlns:a16="http://schemas.microsoft.com/office/drawing/2014/main" id="{4DBECCC4-3D19-4A3C-8C41-E7E3B40E190D}"/>
                </a:ext>
              </a:extLst>
            </p:cNvPr>
            <p:cNvSpPr/>
            <p:nvPr/>
          </p:nvSpPr>
          <p:spPr>
            <a:xfrm rot="-1917689">
              <a:off x="5751954" y="2396151"/>
              <a:ext cx="22043" cy="49781"/>
            </a:xfrm>
            <a:custGeom>
              <a:avLst/>
              <a:gdLst>
                <a:gd name="connsiteX0" fmla="*/ 22008 w 22043"/>
                <a:gd name="connsiteY0" fmla="*/ 20472 h 49781"/>
                <a:gd name="connsiteX1" fmla="*/ 587 w 22043"/>
                <a:gd name="connsiteY1" fmla="*/ -105 h 49781"/>
                <a:gd name="connsiteX2" fmla="*/ 13610 w 22043"/>
                <a:gd name="connsiteY2" fmla="*/ 49676 h 49781"/>
                <a:gd name="connsiteX3" fmla="*/ 22008 w 22043"/>
                <a:gd name="connsiteY3" fmla="*/ 20472 h 4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3" h="49781">
                  <a:moveTo>
                    <a:pt x="22008" y="20472"/>
                  </a:moveTo>
                  <a:cubicBezTo>
                    <a:pt x="13843" y="13801"/>
                    <a:pt x="13042" y="5586"/>
                    <a:pt x="587" y="-105"/>
                  </a:cubicBezTo>
                  <a:cubicBezTo>
                    <a:pt x="-2979" y="18231"/>
                    <a:pt x="9786" y="32936"/>
                    <a:pt x="13610" y="49676"/>
                  </a:cubicBezTo>
                  <a:cubicBezTo>
                    <a:pt x="20561" y="39040"/>
                    <a:pt x="16117" y="30876"/>
                    <a:pt x="22008" y="2047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3" name="Freeform 278">
              <a:extLst>
                <a:ext uri="{FF2B5EF4-FFF2-40B4-BE49-F238E27FC236}">
                  <a16:creationId xmlns:a16="http://schemas.microsoft.com/office/drawing/2014/main" id="{C216657F-5376-4921-918F-2FAC466ADD83}"/>
                </a:ext>
              </a:extLst>
            </p:cNvPr>
            <p:cNvSpPr/>
            <p:nvPr/>
          </p:nvSpPr>
          <p:spPr>
            <a:xfrm rot="-1917689">
              <a:off x="5751957" y="2410671"/>
              <a:ext cx="19656" cy="63353"/>
            </a:xfrm>
            <a:custGeom>
              <a:avLst/>
              <a:gdLst>
                <a:gd name="connsiteX0" fmla="*/ 19523 w 19656"/>
                <a:gd name="connsiteY0" fmla="*/ 63248 h 63353"/>
                <a:gd name="connsiteX1" fmla="*/ 1357 w 19656"/>
                <a:gd name="connsiteY1" fmla="*/ -105 h 63353"/>
                <a:gd name="connsiteX2" fmla="*/ 19523 w 19656"/>
                <a:gd name="connsiteY2" fmla="*/ 63248 h 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656" h="63353">
                  <a:moveTo>
                    <a:pt x="19523" y="63248"/>
                  </a:moveTo>
                  <a:cubicBezTo>
                    <a:pt x="20738" y="40533"/>
                    <a:pt x="10402" y="20343"/>
                    <a:pt x="1357" y="-105"/>
                  </a:cubicBezTo>
                  <a:cubicBezTo>
                    <a:pt x="-4922" y="23665"/>
                    <a:pt x="11616" y="42568"/>
                    <a:pt x="19523" y="632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4" name="Freeform 279">
              <a:extLst>
                <a:ext uri="{FF2B5EF4-FFF2-40B4-BE49-F238E27FC236}">
                  <a16:creationId xmlns:a16="http://schemas.microsoft.com/office/drawing/2014/main" id="{BFBC9DED-8DEA-4A01-A762-D5DE7BC7E879}"/>
                </a:ext>
              </a:extLst>
            </p:cNvPr>
            <p:cNvSpPr/>
            <p:nvPr/>
          </p:nvSpPr>
          <p:spPr>
            <a:xfrm rot="-1917689">
              <a:off x="5746692" y="2429871"/>
              <a:ext cx="35126" cy="90909"/>
            </a:xfrm>
            <a:custGeom>
              <a:avLst/>
              <a:gdLst>
                <a:gd name="connsiteX0" fmla="*/ 10974 w 35126"/>
                <a:gd name="connsiteY0" fmla="*/ -105 h 90909"/>
                <a:gd name="connsiteX1" fmla="*/ -34 w 35126"/>
                <a:gd name="connsiteY1" fmla="*/ 17047 h 90909"/>
                <a:gd name="connsiteX2" fmla="*/ 28830 w 35126"/>
                <a:gd name="connsiteY2" fmla="*/ 90805 h 90909"/>
                <a:gd name="connsiteX3" fmla="*/ 10974 w 35126"/>
                <a:gd name="connsiteY3" fmla="*/ -105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26" h="90909">
                  <a:moveTo>
                    <a:pt x="10974" y="-105"/>
                  </a:moveTo>
                  <a:cubicBezTo>
                    <a:pt x="7330" y="5612"/>
                    <a:pt x="3661" y="11355"/>
                    <a:pt x="-34" y="17047"/>
                  </a:cubicBezTo>
                  <a:cubicBezTo>
                    <a:pt x="12421" y="41023"/>
                    <a:pt x="15987" y="66931"/>
                    <a:pt x="28830" y="90805"/>
                  </a:cubicBezTo>
                  <a:cubicBezTo>
                    <a:pt x="46970" y="55265"/>
                    <a:pt x="20922" y="29383"/>
                    <a:pt x="10974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5" name="Freeform 280">
              <a:extLst>
                <a:ext uri="{FF2B5EF4-FFF2-40B4-BE49-F238E27FC236}">
                  <a16:creationId xmlns:a16="http://schemas.microsoft.com/office/drawing/2014/main" id="{9CC2F5F0-023D-48C0-BFD7-ADD4371AC21C}"/>
                </a:ext>
              </a:extLst>
            </p:cNvPr>
            <p:cNvSpPr/>
            <p:nvPr/>
          </p:nvSpPr>
          <p:spPr>
            <a:xfrm rot="-1917689">
              <a:off x="5743303" y="2458407"/>
              <a:ext cx="37823" cy="94051"/>
            </a:xfrm>
            <a:custGeom>
              <a:avLst/>
              <a:gdLst>
                <a:gd name="connsiteX0" fmla="*/ 11905 w 37823"/>
                <a:gd name="connsiteY0" fmla="*/ -105 h 94051"/>
                <a:gd name="connsiteX1" fmla="*/ -34 w 37823"/>
                <a:gd name="connsiteY1" fmla="*/ 13081 h 94051"/>
                <a:gd name="connsiteX2" fmla="*/ 34644 w 37823"/>
                <a:gd name="connsiteY2" fmla="*/ 93947 h 94051"/>
                <a:gd name="connsiteX3" fmla="*/ 11905 w 37823"/>
                <a:gd name="connsiteY3" fmla="*/ -105 h 9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23" h="94051">
                  <a:moveTo>
                    <a:pt x="11905" y="-105"/>
                  </a:moveTo>
                  <a:cubicBezTo>
                    <a:pt x="8804" y="8548"/>
                    <a:pt x="3610" y="7286"/>
                    <a:pt x="-34" y="13081"/>
                  </a:cubicBezTo>
                  <a:cubicBezTo>
                    <a:pt x="12473" y="39839"/>
                    <a:pt x="20923" y="67472"/>
                    <a:pt x="34644" y="93947"/>
                  </a:cubicBezTo>
                  <a:cubicBezTo>
                    <a:pt x="46944" y="58278"/>
                    <a:pt x="19734" y="31237"/>
                    <a:pt x="11905" y="-10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6" name="Freeform 281">
              <a:extLst>
                <a:ext uri="{FF2B5EF4-FFF2-40B4-BE49-F238E27FC236}">
                  <a16:creationId xmlns:a16="http://schemas.microsoft.com/office/drawing/2014/main" id="{5BDDF04D-56B2-4AAE-A6F1-23AB89C99E87}"/>
                </a:ext>
              </a:extLst>
            </p:cNvPr>
            <p:cNvSpPr/>
            <p:nvPr/>
          </p:nvSpPr>
          <p:spPr>
            <a:xfrm rot="-1917689">
              <a:off x="5747722" y="2484533"/>
              <a:ext cx="35820" cy="95313"/>
            </a:xfrm>
            <a:custGeom>
              <a:avLst/>
              <a:gdLst>
                <a:gd name="connsiteX0" fmla="*/ 35653 w 35820"/>
                <a:gd name="connsiteY0" fmla="*/ 95209 h 95313"/>
                <a:gd name="connsiteX1" fmla="*/ -33 w 35820"/>
                <a:gd name="connsiteY1" fmla="*/ -105 h 95313"/>
                <a:gd name="connsiteX2" fmla="*/ 35653 w 35820"/>
                <a:gd name="connsiteY2" fmla="*/ 95209 h 9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20" h="95313">
                  <a:moveTo>
                    <a:pt x="35653" y="95209"/>
                  </a:moveTo>
                  <a:cubicBezTo>
                    <a:pt x="37720" y="61703"/>
                    <a:pt x="15471" y="22584"/>
                    <a:pt x="-33" y="-105"/>
                  </a:cubicBezTo>
                  <a:cubicBezTo>
                    <a:pt x="2938" y="33581"/>
                    <a:pt x="24386" y="63326"/>
                    <a:pt x="35653" y="9520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7" name="Freeform 282">
              <a:extLst>
                <a:ext uri="{FF2B5EF4-FFF2-40B4-BE49-F238E27FC236}">
                  <a16:creationId xmlns:a16="http://schemas.microsoft.com/office/drawing/2014/main" id="{0A5BB928-AE8D-4DB7-847E-71A66C386D85}"/>
                </a:ext>
              </a:extLst>
            </p:cNvPr>
            <p:cNvSpPr/>
            <p:nvPr/>
          </p:nvSpPr>
          <p:spPr>
            <a:xfrm rot="-1917689">
              <a:off x="5862367" y="2500713"/>
              <a:ext cx="61319" cy="150941"/>
            </a:xfrm>
            <a:custGeom>
              <a:avLst/>
              <a:gdLst>
                <a:gd name="connsiteX0" fmla="*/ 51856 w 61319"/>
                <a:gd name="connsiteY0" fmla="*/ 150834 h 150941"/>
                <a:gd name="connsiteX1" fmla="*/ 61288 w 61319"/>
                <a:gd name="connsiteY1" fmla="*/ 136181 h 150941"/>
                <a:gd name="connsiteX2" fmla="*/ 10279 w 61319"/>
                <a:gd name="connsiteY2" fmla="*/ -107 h 150941"/>
                <a:gd name="connsiteX3" fmla="*/ -31 w 61319"/>
                <a:gd name="connsiteY3" fmla="*/ 10581 h 150941"/>
                <a:gd name="connsiteX4" fmla="*/ 39169 w 61319"/>
                <a:gd name="connsiteY4" fmla="*/ 122042 h 150941"/>
                <a:gd name="connsiteX5" fmla="*/ 51856 w 61319"/>
                <a:gd name="connsiteY5" fmla="*/ 150834 h 15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19" h="150941">
                  <a:moveTo>
                    <a:pt x="51856" y="150834"/>
                  </a:moveTo>
                  <a:cubicBezTo>
                    <a:pt x="55009" y="145941"/>
                    <a:pt x="58135" y="141074"/>
                    <a:pt x="61288" y="136181"/>
                  </a:cubicBezTo>
                  <a:cubicBezTo>
                    <a:pt x="45241" y="91885"/>
                    <a:pt x="33380" y="35690"/>
                    <a:pt x="10279" y="-107"/>
                  </a:cubicBezTo>
                  <a:cubicBezTo>
                    <a:pt x="7462" y="6099"/>
                    <a:pt x="3870" y="9036"/>
                    <a:pt x="-31" y="10581"/>
                  </a:cubicBezTo>
                  <a:cubicBezTo>
                    <a:pt x="10021" y="45348"/>
                    <a:pt x="27850" y="87893"/>
                    <a:pt x="39169" y="122042"/>
                  </a:cubicBezTo>
                  <a:cubicBezTo>
                    <a:pt x="42786" y="132781"/>
                    <a:pt x="40538" y="150139"/>
                    <a:pt x="51856" y="15083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8" name="Freeform 283">
              <a:extLst>
                <a:ext uri="{FF2B5EF4-FFF2-40B4-BE49-F238E27FC236}">
                  <a16:creationId xmlns:a16="http://schemas.microsoft.com/office/drawing/2014/main" id="{7CFDAADA-B339-4C9F-843E-322E4882AFC3}"/>
                </a:ext>
              </a:extLst>
            </p:cNvPr>
            <p:cNvSpPr/>
            <p:nvPr/>
          </p:nvSpPr>
          <p:spPr>
            <a:xfrm rot="-1917689">
              <a:off x="5861367" y="2525953"/>
              <a:ext cx="55246" cy="155628"/>
            </a:xfrm>
            <a:custGeom>
              <a:avLst/>
              <a:gdLst>
                <a:gd name="connsiteX0" fmla="*/ 6274 w 55246"/>
                <a:gd name="connsiteY0" fmla="*/ -107 h 155628"/>
                <a:gd name="connsiteX1" fmla="*/ -31 w 55246"/>
                <a:gd name="connsiteY1" fmla="*/ 9705 h 155628"/>
                <a:gd name="connsiteX2" fmla="*/ 55216 w 55246"/>
                <a:gd name="connsiteY2" fmla="*/ 155521 h 155628"/>
                <a:gd name="connsiteX3" fmla="*/ 6274 w 55246"/>
                <a:gd name="connsiteY3" fmla="*/ -107 h 1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155628">
                  <a:moveTo>
                    <a:pt x="6274" y="-107"/>
                  </a:moveTo>
                  <a:cubicBezTo>
                    <a:pt x="4155" y="3138"/>
                    <a:pt x="2062" y="6409"/>
                    <a:pt x="-31" y="9705"/>
                  </a:cubicBezTo>
                  <a:cubicBezTo>
                    <a:pt x="21003" y="57710"/>
                    <a:pt x="36714" y="106899"/>
                    <a:pt x="55216" y="155521"/>
                  </a:cubicBezTo>
                  <a:cubicBezTo>
                    <a:pt x="47929" y="101645"/>
                    <a:pt x="25189" y="51168"/>
                    <a:pt x="6274" y="-10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19" name="Freeform 284">
              <a:extLst>
                <a:ext uri="{FF2B5EF4-FFF2-40B4-BE49-F238E27FC236}">
                  <a16:creationId xmlns:a16="http://schemas.microsoft.com/office/drawing/2014/main" id="{68263C77-8684-4654-9FDD-E61DBF4F8EF9}"/>
                </a:ext>
              </a:extLst>
            </p:cNvPr>
            <p:cNvSpPr/>
            <p:nvPr/>
          </p:nvSpPr>
          <p:spPr>
            <a:xfrm rot="-1917689">
              <a:off x="6008260" y="2610868"/>
              <a:ext cx="57402" cy="175200"/>
            </a:xfrm>
            <a:custGeom>
              <a:avLst/>
              <a:gdLst>
                <a:gd name="connsiteX0" fmla="*/ 35348 w 57402"/>
                <a:gd name="connsiteY0" fmla="*/ 62420 h 175200"/>
                <a:gd name="connsiteX1" fmla="*/ 22427 w 57402"/>
                <a:gd name="connsiteY1" fmla="*/ 61055 h 175200"/>
                <a:gd name="connsiteX2" fmla="*/ 13280 w 57402"/>
                <a:gd name="connsiteY2" fmla="*/ -109 h 175200"/>
                <a:gd name="connsiteX3" fmla="*/ -28 w 57402"/>
                <a:gd name="connsiteY3" fmla="*/ 25927 h 175200"/>
                <a:gd name="connsiteX4" fmla="*/ 49586 w 57402"/>
                <a:gd name="connsiteY4" fmla="*/ 175092 h 175200"/>
                <a:gd name="connsiteX5" fmla="*/ 35348 w 57402"/>
                <a:gd name="connsiteY5" fmla="*/ 62420 h 1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02" h="175200">
                  <a:moveTo>
                    <a:pt x="35348" y="62420"/>
                  </a:moveTo>
                  <a:cubicBezTo>
                    <a:pt x="29456" y="54308"/>
                    <a:pt x="28422" y="69142"/>
                    <a:pt x="22427" y="61055"/>
                  </a:cubicBezTo>
                  <a:cubicBezTo>
                    <a:pt x="29921" y="38392"/>
                    <a:pt x="19404" y="19644"/>
                    <a:pt x="13280" y="-109"/>
                  </a:cubicBezTo>
                  <a:cubicBezTo>
                    <a:pt x="4313" y="9548"/>
                    <a:pt x="7052" y="16630"/>
                    <a:pt x="-28" y="25927"/>
                  </a:cubicBezTo>
                  <a:cubicBezTo>
                    <a:pt x="19869" y="74910"/>
                    <a:pt x="31110" y="125799"/>
                    <a:pt x="49586" y="175092"/>
                  </a:cubicBezTo>
                  <a:cubicBezTo>
                    <a:pt x="73411" y="131311"/>
                    <a:pt x="34934" y="101128"/>
                    <a:pt x="35348" y="624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0" name="Freeform 285">
              <a:extLst>
                <a:ext uri="{FF2B5EF4-FFF2-40B4-BE49-F238E27FC236}">
                  <a16:creationId xmlns:a16="http://schemas.microsoft.com/office/drawing/2014/main" id="{7B436E11-483B-4AD2-B54B-C49A0EE53B04}"/>
                </a:ext>
              </a:extLst>
            </p:cNvPr>
            <p:cNvSpPr/>
            <p:nvPr/>
          </p:nvSpPr>
          <p:spPr>
            <a:xfrm rot="-1917689">
              <a:off x="5424791" y="2640998"/>
              <a:ext cx="138453" cy="219110"/>
            </a:xfrm>
            <a:custGeom>
              <a:avLst/>
              <a:gdLst>
                <a:gd name="connsiteX0" fmla="*/ 71005 w 138453"/>
                <a:gd name="connsiteY0" fmla="*/ 128875 h 219110"/>
                <a:gd name="connsiteX1" fmla="*/ 92608 w 138453"/>
                <a:gd name="connsiteY1" fmla="*/ 111543 h 219110"/>
                <a:gd name="connsiteX2" fmla="*/ 71005 w 138453"/>
                <a:gd name="connsiteY2" fmla="*/ 128875 h 219110"/>
                <a:gd name="connsiteX3" fmla="*/ 138423 w 138453"/>
                <a:gd name="connsiteY3" fmla="*/ 137348 h 219110"/>
                <a:gd name="connsiteX4" fmla="*/ 63873 w 138453"/>
                <a:gd name="connsiteY4" fmla="*/ -98 h 219110"/>
                <a:gd name="connsiteX5" fmla="*/ -30 w 138453"/>
                <a:gd name="connsiteY5" fmla="*/ 93851 h 219110"/>
                <a:gd name="connsiteX6" fmla="*/ 21572 w 138453"/>
                <a:gd name="connsiteY6" fmla="*/ 124858 h 219110"/>
                <a:gd name="connsiteX7" fmla="*/ 44493 w 138453"/>
                <a:gd name="connsiteY7" fmla="*/ 94598 h 219110"/>
                <a:gd name="connsiteX8" fmla="*/ 24906 w 138453"/>
                <a:gd name="connsiteY8" fmla="*/ 130472 h 219110"/>
                <a:gd name="connsiteX9" fmla="*/ 82349 w 138453"/>
                <a:gd name="connsiteY9" fmla="*/ 219013 h 219110"/>
                <a:gd name="connsiteX10" fmla="*/ 138423 w 138453"/>
                <a:gd name="connsiteY10" fmla="*/ 137348 h 2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453" h="219110">
                  <a:moveTo>
                    <a:pt x="71005" y="128875"/>
                  </a:moveTo>
                  <a:cubicBezTo>
                    <a:pt x="77414" y="119398"/>
                    <a:pt x="85166" y="116308"/>
                    <a:pt x="92608" y="111543"/>
                  </a:cubicBezTo>
                  <a:cubicBezTo>
                    <a:pt x="93125" y="114557"/>
                    <a:pt x="80024" y="137297"/>
                    <a:pt x="71005" y="128875"/>
                  </a:cubicBezTo>
                  <a:close/>
                  <a:moveTo>
                    <a:pt x="138423" y="137348"/>
                  </a:moveTo>
                  <a:cubicBezTo>
                    <a:pt x="112764" y="91687"/>
                    <a:pt x="94029" y="44533"/>
                    <a:pt x="63873" y="-98"/>
                  </a:cubicBezTo>
                  <a:cubicBezTo>
                    <a:pt x="41651" y="27046"/>
                    <a:pt x="21004" y="61221"/>
                    <a:pt x="-30" y="93851"/>
                  </a:cubicBezTo>
                  <a:cubicBezTo>
                    <a:pt x="6998" y="104255"/>
                    <a:pt x="13097" y="114788"/>
                    <a:pt x="21572" y="124858"/>
                  </a:cubicBezTo>
                  <a:cubicBezTo>
                    <a:pt x="29480" y="116050"/>
                    <a:pt x="35139" y="96761"/>
                    <a:pt x="44493" y="94598"/>
                  </a:cubicBezTo>
                  <a:cubicBezTo>
                    <a:pt x="35733" y="107088"/>
                    <a:pt x="28834" y="119115"/>
                    <a:pt x="24906" y="130472"/>
                  </a:cubicBezTo>
                  <a:cubicBezTo>
                    <a:pt x="43433" y="160114"/>
                    <a:pt x="58860" y="190452"/>
                    <a:pt x="82349" y="219013"/>
                  </a:cubicBezTo>
                  <a:cubicBezTo>
                    <a:pt x="100877" y="191096"/>
                    <a:pt x="118578" y="159445"/>
                    <a:pt x="138423" y="13734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1" name="Freeform 286">
              <a:extLst>
                <a:ext uri="{FF2B5EF4-FFF2-40B4-BE49-F238E27FC236}">
                  <a16:creationId xmlns:a16="http://schemas.microsoft.com/office/drawing/2014/main" id="{2D2307A7-BB12-4B08-A4E9-7AD647577809}"/>
                </a:ext>
              </a:extLst>
            </p:cNvPr>
            <p:cNvSpPr/>
            <p:nvPr/>
          </p:nvSpPr>
          <p:spPr>
            <a:xfrm rot="-1917689">
              <a:off x="5981341" y="2688688"/>
              <a:ext cx="49573" cy="111667"/>
            </a:xfrm>
            <a:custGeom>
              <a:avLst/>
              <a:gdLst>
                <a:gd name="connsiteX0" fmla="*/ 49547 w 49573"/>
                <a:gd name="connsiteY0" fmla="*/ 42308 h 111667"/>
                <a:gd name="connsiteX1" fmla="*/ 31794 w 49573"/>
                <a:gd name="connsiteY1" fmla="*/ -108 h 111667"/>
                <a:gd name="connsiteX2" fmla="*/ 11949 w 49573"/>
                <a:gd name="connsiteY2" fmla="*/ 111559 h 111667"/>
                <a:gd name="connsiteX3" fmla="*/ 49547 w 49573"/>
                <a:gd name="connsiteY3" fmla="*/ 42308 h 1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3" h="111667">
                  <a:moveTo>
                    <a:pt x="49547" y="42308"/>
                  </a:moveTo>
                  <a:cubicBezTo>
                    <a:pt x="42260" y="28478"/>
                    <a:pt x="42828" y="12897"/>
                    <a:pt x="31794" y="-108"/>
                  </a:cubicBezTo>
                  <a:cubicBezTo>
                    <a:pt x="13344" y="39732"/>
                    <a:pt x="-17019" y="82045"/>
                    <a:pt x="11949" y="111559"/>
                  </a:cubicBezTo>
                  <a:cubicBezTo>
                    <a:pt x="24765" y="88381"/>
                    <a:pt x="31975" y="66490"/>
                    <a:pt x="49547" y="423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2" name="Freeform 287">
              <a:extLst>
                <a:ext uri="{FF2B5EF4-FFF2-40B4-BE49-F238E27FC236}">
                  <a16:creationId xmlns:a16="http://schemas.microsoft.com/office/drawing/2014/main" id="{260F06E9-9975-4F94-9ECF-6F6CF71E0ADD}"/>
                </a:ext>
              </a:extLst>
            </p:cNvPr>
            <p:cNvSpPr/>
            <p:nvPr/>
          </p:nvSpPr>
          <p:spPr>
            <a:xfrm rot="-1917689">
              <a:off x="5652202" y="2687059"/>
              <a:ext cx="234605" cy="458927"/>
            </a:xfrm>
            <a:custGeom>
              <a:avLst/>
              <a:gdLst>
                <a:gd name="connsiteX0" fmla="*/ 234581 w 234605"/>
                <a:gd name="connsiteY0" fmla="*/ 392020 h 458927"/>
                <a:gd name="connsiteX1" fmla="*/ 53542 w 234605"/>
                <a:gd name="connsiteY1" fmla="*/ -103 h 458927"/>
                <a:gd name="connsiteX2" fmla="*/ -25 w 234605"/>
                <a:gd name="connsiteY2" fmla="*/ 83133 h 458927"/>
                <a:gd name="connsiteX3" fmla="*/ 198533 w 234605"/>
                <a:gd name="connsiteY3" fmla="*/ 458824 h 458927"/>
                <a:gd name="connsiteX4" fmla="*/ 234581 w 234605"/>
                <a:gd name="connsiteY4" fmla="*/ 392020 h 4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605" h="458927">
                  <a:moveTo>
                    <a:pt x="234581" y="392020"/>
                  </a:moveTo>
                  <a:cubicBezTo>
                    <a:pt x="180367" y="259930"/>
                    <a:pt x="121270" y="129000"/>
                    <a:pt x="53542" y="-103"/>
                  </a:cubicBezTo>
                  <a:cubicBezTo>
                    <a:pt x="35660" y="27659"/>
                    <a:pt x="17831" y="55396"/>
                    <a:pt x="-25" y="83133"/>
                  </a:cubicBezTo>
                  <a:cubicBezTo>
                    <a:pt x="73724" y="206775"/>
                    <a:pt x="133338" y="333379"/>
                    <a:pt x="198533" y="458824"/>
                  </a:cubicBezTo>
                  <a:cubicBezTo>
                    <a:pt x="208895" y="436882"/>
                    <a:pt x="219748" y="414863"/>
                    <a:pt x="234581" y="39202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3" name="Freeform 288">
              <a:extLst>
                <a:ext uri="{FF2B5EF4-FFF2-40B4-BE49-F238E27FC236}">
                  <a16:creationId xmlns:a16="http://schemas.microsoft.com/office/drawing/2014/main" id="{8BED920B-92C8-431C-A764-21C0B1E0CB6D}"/>
                </a:ext>
              </a:extLst>
            </p:cNvPr>
            <p:cNvSpPr/>
            <p:nvPr/>
          </p:nvSpPr>
          <p:spPr>
            <a:xfrm rot="-1917689">
              <a:off x="5423845" y="2777213"/>
              <a:ext cx="40440" cy="60468"/>
            </a:xfrm>
            <a:custGeom>
              <a:avLst/>
              <a:gdLst>
                <a:gd name="connsiteX0" fmla="*/ 40411 w 40440"/>
                <a:gd name="connsiteY0" fmla="*/ 30988 h 60468"/>
                <a:gd name="connsiteX1" fmla="*/ 18860 w 40440"/>
                <a:gd name="connsiteY1" fmla="*/ -97 h 60468"/>
                <a:gd name="connsiteX2" fmla="*/ -29 w 40440"/>
                <a:gd name="connsiteY2" fmla="*/ 29262 h 60468"/>
                <a:gd name="connsiteX3" fmla="*/ 21547 w 40440"/>
                <a:gd name="connsiteY3" fmla="*/ 60372 h 60468"/>
                <a:gd name="connsiteX4" fmla="*/ 40411 w 40440"/>
                <a:gd name="connsiteY4" fmla="*/ 30988 h 6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40" h="60468">
                  <a:moveTo>
                    <a:pt x="40411" y="30988"/>
                  </a:moveTo>
                  <a:cubicBezTo>
                    <a:pt x="29971" y="21356"/>
                    <a:pt x="29351" y="9561"/>
                    <a:pt x="18860" y="-97"/>
                  </a:cubicBezTo>
                  <a:cubicBezTo>
                    <a:pt x="12555" y="9741"/>
                    <a:pt x="6276" y="19502"/>
                    <a:pt x="-29" y="29262"/>
                  </a:cubicBezTo>
                  <a:cubicBezTo>
                    <a:pt x="6973" y="39667"/>
                    <a:pt x="13072" y="50277"/>
                    <a:pt x="21547" y="60372"/>
                  </a:cubicBezTo>
                  <a:cubicBezTo>
                    <a:pt x="27827" y="50560"/>
                    <a:pt x="34132" y="40774"/>
                    <a:pt x="40411" y="3098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4" name="Freeform 289">
              <a:extLst>
                <a:ext uri="{FF2B5EF4-FFF2-40B4-BE49-F238E27FC236}">
                  <a16:creationId xmlns:a16="http://schemas.microsoft.com/office/drawing/2014/main" id="{7AE0A366-B86B-45F0-8D5B-B2049CB52DCB}"/>
                </a:ext>
              </a:extLst>
            </p:cNvPr>
            <p:cNvSpPr/>
            <p:nvPr/>
          </p:nvSpPr>
          <p:spPr>
            <a:xfrm rot="-1917689">
              <a:off x="5477106" y="2781773"/>
              <a:ext cx="74782" cy="117899"/>
            </a:xfrm>
            <a:custGeom>
              <a:avLst/>
              <a:gdLst>
                <a:gd name="connsiteX0" fmla="*/ 74754 w 74782"/>
                <a:gd name="connsiteY0" fmla="*/ 90863 h 117899"/>
                <a:gd name="connsiteX1" fmla="*/ 18861 w 74782"/>
                <a:gd name="connsiteY1" fmla="*/ -98 h 117899"/>
                <a:gd name="connsiteX2" fmla="*/ -28 w 74782"/>
                <a:gd name="connsiteY2" fmla="*/ 29261 h 117899"/>
                <a:gd name="connsiteX3" fmla="*/ 57415 w 74782"/>
                <a:gd name="connsiteY3" fmla="*/ 117802 h 117899"/>
                <a:gd name="connsiteX4" fmla="*/ 74754 w 74782"/>
                <a:gd name="connsiteY4" fmla="*/ 90863 h 11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82" h="117899">
                  <a:moveTo>
                    <a:pt x="74754" y="90863"/>
                  </a:moveTo>
                  <a:cubicBezTo>
                    <a:pt x="57622" y="60243"/>
                    <a:pt x="36407" y="30446"/>
                    <a:pt x="18861" y="-98"/>
                  </a:cubicBezTo>
                  <a:cubicBezTo>
                    <a:pt x="12582" y="9689"/>
                    <a:pt x="6277" y="19501"/>
                    <a:pt x="-28" y="29261"/>
                  </a:cubicBezTo>
                  <a:cubicBezTo>
                    <a:pt x="20593" y="58440"/>
                    <a:pt x="34340" y="89164"/>
                    <a:pt x="57415" y="117802"/>
                  </a:cubicBezTo>
                  <a:cubicBezTo>
                    <a:pt x="63178" y="108839"/>
                    <a:pt x="68940" y="99851"/>
                    <a:pt x="74754" y="908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5" name="Freeform 290">
              <a:extLst>
                <a:ext uri="{FF2B5EF4-FFF2-40B4-BE49-F238E27FC236}">
                  <a16:creationId xmlns:a16="http://schemas.microsoft.com/office/drawing/2014/main" id="{45A3CD67-392C-41BD-8718-FA7F52D44D8D}"/>
                </a:ext>
              </a:extLst>
            </p:cNvPr>
            <p:cNvSpPr/>
            <p:nvPr/>
          </p:nvSpPr>
          <p:spPr>
            <a:xfrm rot="-1917689">
              <a:off x="5437816" y="2932768"/>
              <a:ext cx="98633" cy="162993"/>
            </a:xfrm>
            <a:custGeom>
              <a:avLst/>
              <a:gdLst>
                <a:gd name="connsiteX0" fmla="*/ 26720 w 98633"/>
                <a:gd name="connsiteY0" fmla="*/ -96 h 162993"/>
                <a:gd name="connsiteX1" fmla="*/ -25 w 98633"/>
                <a:gd name="connsiteY1" fmla="*/ 41521 h 162993"/>
                <a:gd name="connsiteX2" fmla="*/ 70933 w 98633"/>
                <a:gd name="connsiteY2" fmla="*/ 162897 h 162993"/>
                <a:gd name="connsiteX3" fmla="*/ 98608 w 98633"/>
                <a:gd name="connsiteY3" fmla="*/ 125272 h 162993"/>
                <a:gd name="connsiteX4" fmla="*/ 26720 w 98633"/>
                <a:gd name="connsiteY4" fmla="*/ -96 h 16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33" h="162993">
                  <a:moveTo>
                    <a:pt x="26720" y="-96"/>
                  </a:moveTo>
                  <a:cubicBezTo>
                    <a:pt x="17831" y="13759"/>
                    <a:pt x="8890" y="27640"/>
                    <a:pt x="-25" y="41521"/>
                  </a:cubicBezTo>
                  <a:cubicBezTo>
                    <a:pt x="22508" y="82212"/>
                    <a:pt x="45299" y="122825"/>
                    <a:pt x="70933" y="162897"/>
                  </a:cubicBezTo>
                  <a:cubicBezTo>
                    <a:pt x="79305" y="146209"/>
                    <a:pt x="90262" y="141934"/>
                    <a:pt x="98608" y="125272"/>
                  </a:cubicBezTo>
                  <a:cubicBezTo>
                    <a:pt x="73130" y="83757"/>
                    <a:pt x="53232" y="41109"/>
                    <a:pt x="26720" y="-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6" name="Freeform 291">
              <a:extLst>
                <a:ext uri="{FF2B5EF4-FFF2-40B4-BE49-F238E27FC236}">
                  <a16:creationId xmlns:a16="http://schemas.microsoft.com/office/drawing/2014/main" id="{D14AEBFC-B155-4923-951E-36819A675BEC}"/>
                </a:ext>
              </a:extLst>
            </p:cNvPr>
            <p:cNvSpPr/>
            <p:nvPr/>
          </p:nvSpPr>
          <p:spPr>
            <a:xfrm rot="-1917689">
              <a:off x="5363617" y="3012543"/>
              <a:ext cx="220677" cy="318982"/>
            </a:xfrm>
            <a:custGeom>
              <a:avLst/>
              <a:gdLst>
                <a:gd name="connsiteX0" fmla="*/ 147605 w 220677"/>
                <a:gd name="connsiteY0" fmla="*/ 70186 h 318982"/>
                <a:gd name="connsiteX1" fmla="*/ 141791 w 220677"/>
                <a:gd name="connsiteY1" fmla="*/ 63001 h 318982"/>
                <a:gd name="connsiteX2" fmla="*/ 151274 w 220677"/>
                <a:gd name="connsiteY2" fmla="*/ 48322 h 318982"/>
                <a:gd name="connsiteX3" fmla="*/ 160422 w 220677"/>
                <a:gd name="connsiteY3" fmla="*/ 61095 h 318982"/>
                <a:gd name="connsiteX4" fmla="*/ 147605 w 220677"/>
                <a:gd name="connsiteY4" fmla="*/ 70186 h 318982"/>
                <a:gd name="connsiteX5" fmla="*/ 164091 w 220677"/>
                <a:gd name="connsiteY5" fmla="*/ 87596 h 318982"/>
                <a:gd name="connsiteX6" fmla="*/ 200862 w 220677"/>
                <a:gd name="connsiteY6" fmla="*/ 149069 h 318982"/>
                <a:gd name="connsiteX7" fmla="*/ 171275 w 220677"/>
                <a:gd name="connsiteY7" fmla="*/ 81853 h 318982"/>
                <a:gd name="connsiteX8" fmla="*/ 209622 w 220677"/>
                <a:gd name="connsiteY8" fmla="*/ 140880 h 318982"/>
                <a:gd name="connsiteX9" fmla="*/ 220656 w 220677"/>
                <a:gd name="connsiteY9" fmla="*/ 123754 h 318982"/>
                <a:gd name="connsiteX10" fmla="*/ 151274 w 220677"/>
                <a:gd name="connsiteY10" fmla="*/ -95 h 318982"/>
                <a:gd name="connsiteX11" fmla="*/ 142153 w 220677"/>
                <a:gd name="connsiteY11" fmla="*/ 35625 h 318982"/>
                <a:gd name="connsiteX12" fmla="*/ 126028 w 220677"/>
                <a:gd name="connsiteY12" fmla="*/ 39102 h 318982"/>
                <a:gd name="connsiteX13" fmla="*/ -22 w 220677"/>
                <a:gd name="connsiteY13" fmla="*/ 186541 h 318982"/>
                <a:gd name="connsiteX14" fmla="*/ 31194 w 220677"/>
                <a:gd name="connsiteY14" fmla="*/ 213376 h 318982"/>
                <a:gd name="connsiteX15" fmla="*/ 88146 w 220677"/>
                <a:gd name="connsiteY15" fmla="*/ 318888 h 318982"/>
                <a:gd name="connsiteX16" fmla="*/ 112074 w 220677"/>
                <a:gd name="connsiteY16" fmla="*/ 254736 h 318982"/>
                <a:gd name="connsiteX17" fmla="*/ 190526 w 220677"/>
                <a:gd name="connsiteY17" fmla="*/ 159757 h 318982"/>
                <a:gd name="connsiteX18" fmla="*/ 164091 w 220677"/>
                <a:gd name="connsiteY18" fmla="*/ 87596 h 31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0677" h="318982">
                  <a:moveTo>
                    <a:pt x="147605" y="70186"/>
                  </a:moveTo>
                  <a:cubicBezTo>
                    <a:pt x="146494" y="67611"/>
                    <a:pt x="145254" y="65062"/>
                    <a:pt x="141791" y="63001"/>
                  </a:cubicBezTo>
                  <a:cubicBezTo>
                    <a:pt x="144969" y="58134"/>
                    <a:pt x="148096" y="53215"/>
                    <a:pt x="151274" y="48322"/>
                  </a:cubicBezTo>
                  <a:cubicBezTo>
                    <a:pt x="157683" y="51850"/>
                    <a:pt x="156417" y="57026"/>
                    <a:pt x="160422" y="61095"/>
                  </a:cubicBezTo>
                  <a:cubicBezTo>
                    <a:pt x="155822" y="62692"/>
                    <a:pt x="152205" y="68564"/>
                    <a:pt x="147605" y="70186"/>
                  </a:cubicBezTo>
                  <a:close/>
                  <a:moveTo>
                    <a:pt x="164091" y="87596"/>
                  </a:moveTo>
                  <a:cubicBezTo>
                    <a:pt x="178950" y="104954"/>
                    <a:pt x="184764" y="146005"/>
                    <a:pt x="200862" y="149069"/>
                  </a:cubicBezTo>
                  <a:cubicBezTo>
                    <a:pt x="195384" y="127102"/>
                    <a:pt x="167864" y="98747"/>
                    <a:pt x="171275" y="81853"/>
                  </a:cubicBezTo>
                  <a:cubicBezTo>
                    <a:pt x="186650" y="99777"/>
                    <a:pt x="192077" y="130372"/>
                    <a:pt x="209622" y="140880"/>
                  </a:cubicBezTo>
                  <a:cubicBezTo>
                    <a:pt x="213292" y="135163"/>
                    <a:pt x="216961" y="129471"/>
                    <a:pt x="220656" y="123754"/>
                  </a:cubicBezTo>
                  <a:cubicBezTo>
                    <a:pt x="197193" y="82574"/>
                    <a:pt x="176185" y="40827"/>
                    <a:pt x="151274" y="-95"/>
                  </a:cubicBezTo>
                  <a:cubicBezTo>
                    <a:pt x="140912" y="13374"/>
                    <a:pt x="133083" y="26328"/>
                    <a:pt x="142153" y="35625"/>
                  </a:cubicBezTo>
                  <a:cubicBezTo>
                    <a:pt x="133625" y="42193"/>
                    <a:pt x="131377" y="32097"/>
                    <a:pt x="126028" y="39102"/>
                  </a:cubicBezTo>
                  <a:cubicBezTo>
                    <a:pt x="85381" y="94524"/>
                    <a:pt x="39902" y="127977"/>
                    <a:pt x="-22" y="186541"/>
                  </a:cubicBezTo>
                  <a:cubicBezTo>
                    <a:pt x="4449" y="196816"/>
                    <a:pt x="17291" y="205238"/>
                    <a:pt x="31194" y="213376"/>
                  </a:cubicBezTo>
                  <a:cubicBezTo>
                    <a:pt x="13984" y="255251"/>
                    <a:pt x="37654" y="298697"/>
                    <a:pt x="88146" y="318888"/>
                  </a:cubicBezTo>
                  <a:cubicBezTo>
                    <a:pt x="117966" y="311986"/>
                    <a:pt x="119284" y="272686"/>
                    <a:pt x="112074" y="254736"/>
                  </a:cubicBezTo>
                  <a:cubicBezTo>
                    <a:pt x="135357" y="229060"/>
                    <a:pt x="162954" y="191923"/>
                    <a:pt x="190526" y="159757"/>
                  </a:cubicBezTo>
                  <a:cubicBezTo>
                    <a:pt x="182076" y="135626"/>
                    <a:pt x="157760" y="114998"/>
                    <a:pt x="164091" y="8759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7" name="Freeform 292">
              <a:extLst>
                <a:ext uri="{FF2B5EF4-FFF2-40B4-BE49-F238E27FC236}">
                  <a16:creationId xmlns:a16="http://schemas.microsoft.com/office/drawing/2014/main" id="{5D5A9B47-2557-4FF1-98F9-F1CCF22B4AA5}"/>
                </a:ext>
              </a:extLst>
            </p:cNvPr>
            <p:cNvSpPr/>
            <p:nvPr/>
          </p:nvSpPr>
          <p:spPr>
            <a:xfrm rot="-1917689">
              <a:off x="5606714" y="3094781"/>
              <a:ext cx="66332" cy="106362"/>
            </a:xfrm>
            <a:custGeom>
              <a:avLst/>
              <a:gdLst>
                <a:gd name="connsiteX0" fmla="*/ 66311 w 66332"/>
                <a:gd name="connsiteY0" fmla="*/ 106263 h 106362"/>
                <a:gd name="connsiteX1" fmla="*/ 13468 w 66332"/>
                <a:gd name="connsiteY1" fmla="*/ -99 h 106362"/>
                <a:gd name="connsiteX2" fmla="*/ -21 w 66332"/>
                <a:gd name="connsiteY2" fmla="*/ 15457 h 106362"/>
                <a:gd name="connsiteX3" fmla="*/ 66311 w 66332"/>
                <a:gd name="connsiteY3" fmla="*/ 106263 h 10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106362">
                  <a:moveTo>
                    <a:pt x="66311" y="106263"/>
                  </a:moveTo>
                  <a:cubicBezTo>
                    <a:pt x="48171" y="70904"/>
                    <a:pt x="35122" y="34514"/>
                    <a:pt x="13468" y="-99"/>
                  </a:cubicBezTo>
                  <a:cubicBezTo>
                    <a:pt x="9617" y="8374"/>
                    <a:pt x="3493" y="5748"/>
                    <a:pt x="-21" y="15457"/>
                  </a:cubicBezTo>
                  <a:cubicBezTo>
                    <a:pt x="16956" y="45459"/>
                    <a:pt x="17654" y="90168"/>
                    <a:pt x="66311" y="10626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8" name="Freeform 293">
              <a:extLst>
                <a:ext uri="{FF2B5EF4-FFF2-40B4-BE49-F238E27FC236}">
                  <a16:creationId xmlns:a16="http://schemas.microsoft.com/office/drawing/2014/main" id="{BF51D435-4512-4D9B-8C38-9AD6F6A7201A}"/>
                </a:ext>
              </a:extLst>
            </p:cNvPr>
            <p:cNvSpPr/>
            <p:nvPr/>
          </p:nvSpPr>
          <p:spPr>
            <a:xfrm rot="-1917689">
              <a:off x="5603413" y="3133769"/>
              <a:ext cx="28480" cy="52691"/>
            </a:xfrm>
            <a:custGeom>
              <a:avLst/>
              <a:gdLst>
                <a:gd name="connsiteX0" fmla="*/ 34 w 28480"/>
                <a:gd name="connsiteY0" fmla="*/ -98 h 52691"/>
                <a:gd name="connsiteX1" fmla="*/ 28459 w 28480"/>
                <a:gd name="connsiteY1" fmla="*/ 52594 h 52691"/>
                <a:gd name="connsiteX2" fmla="*/ 34 w 28480"/>
                <a:gd name="connsiteY2" fmla="*/ -98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80" h="52691">
                  <a:moveTo>
                    <a:pt x="34" y="-98"/>
                  </a:moveTo>
                  <a:cubicBezTo>
                    <a:pt x="-947" y="18342"/>
                    <a:pt x="11198" y="45074"/>
                    <a:pt x="28459" y="52594"/>
                  </a:cubicBezTo>
                  <a:cubicBezTo>
                    <a:pt x="19286" y="34952"/>
                    <a:pt x="15074" y="16204"/>
                    <a:pt x="34" y="-9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29" name="Freeform 294">
              <a:extLst>
                <a:ext uri="{FF2B5EF4-FFF2-40B4-BE49-F238E27FC236}">
                  <a16:creationId xmlns:a16="http://schemas.microsoft.com/office/drawing/2014/main" id="{800A2A42-52E9-4D79-868C-67FD271D92ED}"/>
                </a:ext>
              </a:extLst>
            </p:cNvPr>
            <p:cNvSpPr/>
            <p:nvPr/>
          </p:nvSpPr>
          <p:spPr>
            <a:xfrm rot="-1917689">
              <a:off x="5588774" y="3158973"/>
              <a:ext cx="16528" cy="18719"/>
            </a:xfrm>
            <a:custGeom>
              <a:avLst/>
              <a:gdLst>
                <a:gd name="connsiteX0" fmla="*/ 16507 w 16528"/>
                <a:gd name="connsiteY0" fmla="*/ 18239 h 18719"/>
                <a:gd name="connsiteX1" fmla="*/ 4000 w 16528"/>
                <a:gd name="connsiteY1" fmla="*/ -98 h 18719"/>
                <a:gd name="connsiteX2" fmla="*/ 16507 w 16528"/>
                <a:gd name="connsiteY2" fmla="*/ 18239 h 1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8" h="18719">
                  <a:moveTo>
                    <a:pt x="16507" y="18239"/>
                  </a:moveTo>
                  <a:cubicBezTo>
                    <a:pt x="8341" y="13011"/>
                    <a:pt x="13251" y="4925"/>
                    <a:pt x="4000" y="-98"/>
                  </a:cubicBezTo>
                  <a:cubicBezTo>
                    <a:pt x="-7705" y="8247"/>
                    <a:pt x="9143" y="20995"/>
                    <a:pt x="16507" y="1823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0" name="Freeform 295">
              <a:extLst>
                <a:ext uri="{FF2B5EF4-FFF2-40B4-BE49-F238E27FC236}">
                  <a16:creationId xmlns:a16="http://schemas.microsoft.com/office/drawing/2014/main" id="{46C9CF0D-D967-49A9-85EF-45EAC44D24F3}"/>
                </a:ext>
              </a:extLst>
            </p:cNvPr>
            <p:cNvSpPr/>
            <p:nvPr/>
          </p:nvSpPr>
          <p:spPr>
            <a:xfrm rot="-1917689">
              <a:off x="5588974" y="3169080"/>
              <a:ext cx="58916" cy="54803"/>
            </a:xfrm>
            <a:custGeom>
              <a:avLst/>
              <a:gdLst>
                <a:gd name="connsiteX0" fmla="*/ -20 w 58916"/>
                <a:gd name="connsiteY0" fmla="*/ 17003 h 54803"/>
                <a:gd name="connsiteX1" fmla="*/ 58896 w 58916"/>
                <a:gd name="connsiteY1" fmla="*/ 54705 h 54803"/>
                <a:gd name="connsiteX2" fmla="*/ 10988 w 58916"/>
                <a:gd name="connsiteY2" fmla="*/ -98 h 54803"/>
                <a:gd name="connsiteX3" fmla="*/ -20 w 58916"/>
                <a:gd name="connsiteY3" fmla="*/ 17003 h 5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16" h="54803">
                  <a:moveTo>
                    <a:pt x="-20" y="17003"/>
                  </a:moveTo>
                  <a:cubicBezTo>
                    <a:pt x="23805" y="27278"/>
                    <a:pt x="37707" y="50868"/>
                    <a:pt x="58896" y="54705"/>
                  </a:cubicBezTo>
                  <a:cubicBezTo>
                    <a:pt x="50705" y="34772"/>
                    <a:pt x="31428" y="17182"/>
                    <a:pt x="10988" y="-98"/>
                  </a:cubicBezTo>
                  <a:cubicBezTo>
                    <a:pt x="7318" y="5619"/>
                    <a:pt x="3623" y="11311"/>
                    <a:pt x="-20" y="1700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1" name="Freeform 296">
              <a:extLst>
                <a:ext uri="{FF2B5EF4-FFF2-40B4-BE49-F238E27FC236}">
                  <a16:creationId xmlns:a16="http://schemas.microsoft.com/office/drawing/2014/main" id="{D912468D-36CB-459E-94EF-26A9EB5A11C2}"/>
                </a:ext>
              </a:extLst>
            </p:cNvPr>
            <p:cNvSpPr/>
            <p:nvPr/>
          </p:nvSpPr>
          <p:spPr>
            <a:xfrm rot="-1917689">
              <a:off x="5676546" y="3175694"/>
              <a:ext cx="31877" cy="25378"/>
            </a:xfrm>
            <a:custGeom>
              <a:avLst/>
              <a:gdLst>
                <a:gd name="connsiteX0" fmla="*/ 22100 w 31877"/>
                <a:gd name="connsiteY0" fmla="*/ 15108 h 25378"/>
                <a:gd name="connsiteX1" fmla="*/ 6466 w 31877"/>
                <a:gd name="connsiteY1" fmla="*/ 1613 h 25378"/>
                <a:gd name="connsiteX2" fmla="*/ -20 w 31877"/>
                <a:gd name="connsiteY2" fmla="*/ 969 h 25378"/>
                <a:gd name="connsiteX3" fmla="*/ 22100 w 31877"/>
                <a:gd name="connsiteY3" fmla="*/ 15108 h 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77" h="25378">
                  <a:moveTo>
                    <a:pt x="22100" y="15108"/>
                  </a:moveTo>
                  <a:cubicBezTo>
                    <a:pt x="15356" y="9159"/>
                    <a:pt x="24942" y="9365"/>
                    <a:pt x="6466" y="1613"/>
                  </a:cubicBezTo>
                  <a:cubicBezTo>
                    <a:pt x="5407" y="1175"/>
                    <a:pt x="84" y="-1580"/>
                    <a:pt x="-20" y="969"/>
                  </a:cubicBezTo>
                  <a:cubicBezTo>
                    <a:pt x="-200" y="6403"/>
                    <a:pt x="53264" y="42535"/>
                    <a:pt x="22100" y="1510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2" name="Freeform 297">
              <a:extLst>
                <a:ext uri="{FF2B5EF4-FFF2-40B4-BE49-F238E27FC236}">
                  <a16:creationId xmlns:a16="http://schemas.microsoft.com/office/drawing/2014/main" id="{3F77C557-CA34-40B0-A5B4-6F30BF38194E}"/>
                </a:ext>
              </a:extLst>
            </p:cNvPr>
            <p:cNvSpPr/>
            <p:nvPr/>
          </p:nvSpPr>
          <p:spPr>
            <a:xfrm rot="-1917689">
              <a:off x="5889555" y="3182606"/>
              <a:ext cx="68763" cy="47308"/>
            </a:xfrm>
            <a:custGeom>
              <a:avLst/>
              <a:gdLst>
                <a:gd name="connsiteX0" fmla="*/ 68255 w 68763"/>
                <a:gd name="connsiteY0" fmla="*/ 29383 h 47308"/>
                <a:gd name="connsiteX1" fmla="*/ 527 w 68763"/>
                <a:gd name="connsiteY1" fmla="*/ -104 h 47308"/>
                <a:gd name="connsiteX2" fmla="*/ 63733 w 68763"/>
                <a:gd name="connsiteY2" fmla="*/ 47205 h 47308"/>
                <a:gd name="connsiteX3" fmla="*/ 68255 w 68763"/>
                <a:gd name="connsiteY3" fmla="*/ 29383 h 4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63" h="47308">
                  <a:moveTo>
                    <a:pt x="68255" y="29383"/>
                  </a:moveTo>
                  <a:cubicBezTo>
                    <a:pt x="46291" y="22482"/>
                    <a:pt x="23965" y="13468"/>
                    <a:pt x="527" y="-104"/>
                  </a:cubicBezTo>
                  <a:cubicBezTo>
                    <a:pt x="-5700" y="25675"/>
                    <a:pt x="43009" y="39428"/>
                    <a:pt x="63733" y="47205"/>
                  </a:cubicBezTo>
                  <a:cubicBezTo>
                    <a:pt x="67506" y="40741"/>
                    <a:pt x="69806" y="34637"/>
                    <a:pt x="68255" y="2938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3" name="Freeform 298">
              <a:extLst>
                <a:ext uri="{FF2B5EF4-FFF2-40B4-BE49-F238E27FC236}">
                  <a16:creationId xmlns:a16="http://schemas.microsoft.com/office/drawing/2014/main" id="{3A40D210-A94C-434C-AA50-1A22AB70F052}"/>
                </a:ext>
              </a:extLst>
            </p:cNvPr>
            <p:cNvSpPr/>
            <p:nvPr/>
          </p:nvSpPr>
          <p:spPr>
            <a:xfrm rot="-1917689">
              <a:off x="5823948" y="3192074"/>
              <a:ext cx="22164" cy="12543"/>
            </a:xfrm>
            <a:custGeom>
              <a:avLst/>
              <a:gdLst>
                <a:gd name="connsiteX0" fmla="*/ 22146 w 22164"/>
                <a:gd name="connsiteY0" fmla="*/ 12441 h 12543"/>
                <a:gd name="connsiteX1" fmla="*/ 22146 w 22164"/>
                <a:gd name="connsiteY1" fmla="*/ 12441 h 1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64" h="12543">
                  <a:moveTo>
                    <a:pt x="22146" y="12441"/>
                  </a:moveTo>
                  <a:cubicBezTo>
                    <a:pt x="-8811" y="-11381"/>
                    <a:pt x="-5969" y="4637"/>
                    <a:pt x="22146" y="12441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4" name="Freeform 299">
              <a:extLst>
                <a:ext uri="{FF2B5EF4-FFF2-40B4-BE49-F238E27FC236}">
                  <a16:creationId xmlns:a16="http://schemas.microsoft.com/office/drawing/2014/main" id="{7086E291-5890-4BF4-9E2A-26289CCEB14E}"/>
                </a:ext>
              </a:extLst>
            </p:cNvPr>
            <p:cNvSpPr/>
            <p:nvPr/>
          </p:nvSpPr>
          <p:spPr>
            <a:xfrm rot="-1917689">
              <a:off x="5675727" y="3196137"/>
              <a:ext cx="14798" cy="13377"/>
            </a:xfrm>
            <a:custGeom>
              <a:avLst/>
              <a:gdLst>
                <a:gd name="connsiteX0" fmla="*/ 14779 w 14798"/>
                <a:gd name="connsiteY0" fmla="*/ 13278 h 13377"/>
                <a:gd name="connsiteX1" fmla="*/ 14779 w 14798"/>
                <a:gd name="connsiteY1" fmla="*/ 13278 h 1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8" h="13377">
                  <a:moveTo>
                    <a:pt x="14779" y="13278"/>
                  </a:moveTo>
                  <a:cubicBezTo>
                    <a:pt x="4365" y="-13969"/>
                    <a:pt x="-12535" y="7973"/>
                    <a:pt x="14779" y="13278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5" name="Freeform 300">
              <a:extLst>
                <a:ext uri="{FF2B5EF4-FFF2-40B4-BE49-F238E27FC236}">
                  <a16:creationId xmlns:a16="http://schemas.microsoft.com/office/drawing/2014/main" id="{31111503-02DB-4C63-AA6E-9C78F1D0CF0B}"/>
                </a:ext>
              </a:extLst>
            </p:cNvPr>
            <p:cNvSpPr/>
            <p:nvPr/>
          </p:nvSpPr>
          <p:spPr>
            <a:xfrm rot="-1917689">
              <a:off x="5700177" y="3191848"/>
              <a:ext cx="30440" cy="24698"/>
            </a:xfrm>
            <a:custGeom>
              <a:avLst/>
              <a:gdLst>
                <a:gd name="connsiteX0" fmla="*/ 30421 w 30440"/>
                <a:gd name="connsiteY0" fmla="*/ 22769 h 24698"/>
                <a:gd name="connsiteX1" fmla="*/ -20 w 30440"/>
                <a:gd name="connsiteY1" fmla="*/ -100 h 24698"/>
                <a:gd name="connsiteX2" fmla="*/ 30421 w 30440"/>
                <a:gd name="connsiteY2" fmla="*/ 22769 h 2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40" h="24698">
                  <a:moveTo>
                    <a:pt x="30421" y="22769"/>
                  </a:moveTo>
                  <a:cubicBezTo>
                    <a:pt x="26570" y="15146"/>
                    <a:pt x="4012" y="570"/>
                    <a:pt x="-20" y="-100"/>
                  </a:cubicBezTo>
                  <a:cubicBezTo>
                    <a:pt x="4864" y="6647"/>
                    <a:pt x="17836" y="31474"/>
                    <a:pt x="30421" y="2276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6" name="Freeform 301">
              <a:extLst>
                <a:ext uri="{FF2B5EF4-FFF2-40B4-BE49-F238E27FC236}">
                  <a16:creationId xmlns:a16="http://schemas.microsoft.com/office/drawing/2014/main" id="{9D72C862-C83D-4065-AFC7-C16B8A90F02D}"/>
                </a:ext>
              </a:extLst>
            </p:cNvPr>
            <p:cNvSpPr/>
            <p:nvPr/>
          </p:nvSpPr>
          <p:spPr>
            <a:xfrm rot="-1917689">
              <a:off x="5770119" y="3191559"/>
              <a:ext cx="47135" cy="29510"/>
            </a:xfrm>
            <a:custGeom>
              <a:avLst/>
              <a:gdLst>
                <a:gd name="connsiteX0" fmla="*/ 47117 w 47135"/>
                <a:gd name="connsiteY0" fmla="*/ 29152 h 29510"/>
                <a:gd name="connsiteX1" fmla="*/ 2929 w 47135"/>
                <a:gd name="connsiteY1" fmla="*/ 926 h 29510"/>
                <a:gd name="connsiteX2" fmla="*/ 47117 w 47135"/>
                <a:gd name="connsiteY2" fmla="*/ 29152 h 2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135" h="29510">
                  <a:moveTo>
                    <a:pt x="47117" y="29152"/>
                  </a:moveTo>
                  <a:cubicBezTo>
                    <a:pt x="34403" y="21142"/>
                    <a:pt x="4997" y="2085"/>
                    <a:pt x="2929" y="926"/>
                  </a:cubicBezTo>
                  <a:cubicBezTo>
                    <a:pt x="-11179" y="-6929"/>
                    <a:pt x="28951" y="32963"/>
                    <a:pt x="47117" y="291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7" name="Freeform 302">
              <a:extLst>
                <a:ext uri="{FF2B5EF4-FFF2-40B4-BE49-F238E27FC236}">
                  <a16:creationId xmlns:a16="http://schemas.microsoft.com/office/drawing/2014/main" id="{A9375E54-C6A4-49D0-B19A-EE1FFAD595AD}"/>
                </a:ext>
              </a:extLst>
            </p:cNvPr>
            <p:cNvSpPr/>
            <p:nvPr/>
          </p:nvSpPr>
          <p:spPr>
            <a:xfrm rot="-1917689">
              <a:off x="5597240" y="3190566"/>
              <a:ext cx="68761" cy="43991"/>
            </a:xfrm>
            <a:custGeom>
              <a:avLst/>
              <a:gdLst>
                <a:gd name="connsiteX0" fmla="*/ -20 w 68761"/>
                <a:gd name="connsiteY0" fmla="*/ -67 h 43991"/>
                <a:gd name="connsiteX1" fmla="*/ 68742 w 68761"/>
                <a:gd name="connsiteY1" fmla="*/ 43894 h 43991"/>
                <a:gd name="connsiteX2" fmla="*/ -20 w 68761"/>
                <a:gd name="connsiteY2" fmla="*/ -67 h 4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1" h="43991">
                  <a:moveTo>
                    <a:pt x="-20" y="-67"/>
                  </a:moveTo>
                  <a:cubicBezTo>
                    <a:pt x="17216" y="14380"/>
                    <a:pt x="47061" y="37352"/>
                    <a:pt x="68742" y="43894"/>
                  </a:cubicBezTo>
                  <a:cubicBezTo>
                    <a:pt x="49000" y="30708"/>
                    <a:pt x="22306" y="-1227"/>
                    <a:pt x="-20" y="-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8" name="Freeform 303">
              <a:extLst>
                <a:ext uri="{FF2B5EF4-FFF2-40B4-BE49-F238E27FC236}">
                  <a16:creationId xmlns:a16="http://schemas.microsoft.com/office/drawing/2014/main" id="{1F591AAA-DDB2-4231-90F8-B747B7881410}"/>
                </a:ext>
              </a:extLst>
            </p:cNvPr>
            <p:cNvSpPr/>
            <p:nvPr/>
          </p:nvSpPr>
          <p:spPr>
            <a:xfrm rot="-1917689">
              <a:off x="5822172" y="3202226"/>
              <a:ext cx="50699" cy="28947"/>
            </a:xfrm>
            <a:custGeom>
              <a:avLst/>
              <a:gdLst>
                <a:gd name="connsiteX0" fmla="*/ -19 w 50699"/>
                <a:gd name="connsiteY0" fmla="*/ -102 h 28947"/>
                <a:gd name="connsiteX1" fmla="*/ 50681 w 50699"/>
                <a:gd name="connsiteY1" fmla="*/ 28845 h 28947"/>
                <a:gd name="connsiteX2" fmla="*/ -19 w 50699"/>
                <a:gd name="connsiteY2" fmla="*/ -102 h 2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99" h="28947">
                  <a:moveTo>
                    <a:pt x="-19" y="-102"/>
                  </a:moveTo>
                  <a:cubicBezTo>
                    <a:pt x="16571" y="8267"/>
                    <a:pt x="35512" y="27196"/>
                    <a:pt x="50681" y="28845"/>
                  </a:cubicBezTo>
                  <a:cubicBezTo>
                    <a:pt x="46133" y="12363"/>
                    <a:pt x="14426" y="1391"/>
                    <a:pt x="-19" y="-1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39" name="Freeform 304">
              <a:extLst>
                <a:ext uri="{FF2B5EF4-FFF2-40B4-BE49-F238E27FC236}">
                  <a16:creationId xmlns:a16="http://schemas.microsoft.com/office/drawing/2014/main" id="{FEA93030-87B2-4B1C-B918-F7482996B5F5}"/>
                </a:ext>
              </a:extLst>
            </p:cNvPr>
            <p:cNvSpPr/>
            <p:nvPr/>
          </p:nvSpPr>
          <p:spPr>
            <a:xfrm rot="-1917689">
              <a:off x="5919505" y="3210199"/>
              <a:ext cx="48993" cy="55583"/>
            </a:xfrm>
            <a:custGeom>
              <a:avLst/>
              <a:gdLst>
                <a:gd name="connsiteX0" fmla="*/ 48976 w 48993"/>
                <a:gd name="connsiteY0" fmla="*/ 21202 h 55583"/>
                <a:gd name="connsiteX1" fmla="*/ -18 w 48993"/>
                <a:gd name="connsiteY1" fmla="*/ 213 h 55583"/>
                <a:gd name="connsiteX2" fmla="*/ 26908 w 48993"/>
                <a:gd name="connsiteY2" fmla="*/ 55480 h 55583"/>
                <a:gd name="connsiteX3" fmla="*/ 48976 w 48993"/>
                <a:gd name="connsiteY3" fmla="*/ 21202 h 5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3" h="55583">
                  <a:moveTo>
                    <a:pt x="48976" y="21202"/>
                  </a:moveTo>
                  <a:cubicBezTo>
                    <a:pt x="33058" y="16206"/>
                    <a:pt x="14091" y="-2775"/>
                    <a:pt x="-18" y="213"/>
                  </a:cubicBezTo>
                  <a:cubicBezTo>
                    <a:pt x="11869" y="18034"/>
                    <a:pt x="16727" y="37272"/>
                    <a:pt x="26908" y="55480"/>
                  </a:cubicBezTo>
                  <a:cubicBezTo>
                    <a:pt x="34221" y="44071"/>
                    <a:pt x="41611" y="32585"/>
                    <a:pt x="48976" y="2120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0" name="Freeform 305">
              <a:extLst>
                <a:ext uri="{FF2B5EF4-FFF2-40B4-BE49-F238E27FC236}">
                  <a16:creationId xmlns:a16="http://schemas.microsoft.com/office/drawing/2014/main" id="{D5448356-AD9A-48A4-BC08-B97682AE1A8C}"/>
                </a:ext>
              </a:extLst>
            </p:cNvPr>
            <p:cNvSpPr/>
            <p:nvPr/>
          </p:nvSpPr>
          <p:spPr>
            <a:xfrm rot="-1917689">
              <a:off x="5824356" y="3176492"/>
              <a:ext cx="122384" cy="189725"/>
            </a:xfrm>
            <a:custGeom>
              <a:avLst/>
              <a:gdLst>
                <a:gd name="connsiteX0" fmla="*/ 122363 w 122384"/>
                <a:gd name="connsiteY0" fmla="*/ 143782 h 189725"/>
                <a:gd name="connsiteX1" fmla="*/ 90864 w 122384"/>
                <a:gd name="connsiteY1" fmla="*/ 57971 h 189725"/>
                <a:gd name="connsiteX2" fmla="*/ -17 w 122384"/>
                <a:gd name="connsiteY2" fmla="*/ -103 h 189725"/>
                <a:gd name="connsiteX3" fmla="*/ 85954 w 122384"/>
                <a:gd name="connsiteY3" fmla="*/ 189623 h 189725"/>
                <a:gd name="connsiteX4" fmla="*/ 122363 w 122384"/>
                <a:gd name="connsiteY4" fmla="*/ 143782 h 1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84" h="189725">
                  <a:moveTo>
                    <a:pt x="122363" y="143782"/>
                  </a:moveTo>
                  <a:cubicBezTo>
                    <a:pt x="122699" y="112852"/>
                    <a:pt x="99675" y="86944"/>
                    <a:pt x="90864" y="57971"/>
                  </a:cubicBezTo>
                  <a:cubicBezTo>
                    <a:pt x="56806" y="40819"/>
                    <a:pt x="29544" y="11048"/>
                    <a:pt x="-17" y="-103"/>
                  </a:cubicBezTo>
                  <a:cubicBezTo>
                    <a:pt x="32464" y="62246"/>
                    <a:pt x="54584" y="126913"/>
                    <a:pt x="85954" y="189623"/>
                  </a:cubicBezTo>
                  <a:cubicBezTo>
                    <a:pt x="97660" y="177081"/>
                    <a:pt x="112880" y="135309"/>
                    <a:pt x="122363" y="14378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1" name="Freeform 306">
              <a:extLst>
                <a:ext uri="{FF2B5EF4-FFF2-40B4-BE49-F238E27FC236}">
                  <a16:creationId xmlns:a16="http://schemas.microsoft.com/office/drawing/2014/main" id="{E4C6033F-09A8-4289-BC3A-E3EBF96F716C}"/>
                </a:ext>
              </a:extLst>
            </p:cNvPr>
            <p:cNvSpPr/>
            <p:nvPr/>
          </p:nvSpPr>
          <p:spPr>
            <a:xfrm rot="-1917689">
              <a:off x="5712989" y="3218388"/>
              <a:ext cx="17713" cy="26496"/>
            </a:xfrm>
            <a:custGeom>
              <a:avLst/>
              <a:gdLst>
                <a:gd name="connsiteX0" fmla="*/ -19 w 17713"/>
                <a:gd name="connsiteY0" fmla="*/ -52 h 26496"/>
                <a:gd name="connsiteX1" fmla="*/ 14219 w 17713"/>
                <a:gd name="connsiteY1" fmla="*/ 26397 h 26496"/>
                <a:gd name="connsiteX2" fmla="*/ -19 w 17713"/>
                <a:gd name="connsiteY2" fmla="*/ -52 h 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13" h="26496">
                  <a:moveTo>
                    <a:pt x="-19" y="-52"/>
                  </a:moveTo>
                  <a:cubicBezTo>
                    <a:pt x="7242" y="8214"/>
                    <a:pt x="9542" y="17589"/>
                    <a:pt x="14219" y="26397"/>
                  </a:cubicBezTo>
                  <a:cubicBezTo>
                    <a:pt x="23703" y="15761"/>
                    <a:pt x="12049" y="-1108"/>
                    <a:pt x="-19" y="-5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2" name="Freeform 307">
              <a:extLst>
                <a:ext uri="{FF2B5EF4-FFF2-40B4-BE49-F238E27FC236}">
                  <a16:creationId xmlns:a16="http://schemas.microsoft.com/office/drawing/2014/main" id="{C71110B1-7A2E-49DC-897E-9D8EA80E3B4C}"/>
                </a:ext>
              </a:extLst>
            </p:cNvPr>
            <p:cNvSpPr/>
            <p:nvPr/>
          </p:nvSpPr>
          <p:spPr>
            <a:xfrm rot="-1917689">
              <a:off x="5683451" y="1771367"/>
              <a:ext cx="172365" cy="298678"/>
            </a:xfrm>
            <a:custGeom>
              <a:avLst/>
              <a:gdLst>
                <a:gd name="connsiteX0" fmla="*/ 139932 w 172365"/>
                <a:gd name="connsiteY0" fmla="*/ 120665 h 298678"/>
                <a:gd name="connsiteX1" fmla="*/ 109311 w 172365"/>
                <a:gd name="connsiteY1" fmla="*/ 38924 h 298678"/>
                <a:gd name="connsiteX2" fmla="*/ 139932 w 172365"/>
                <a:gd name="connsiteY2" fmla="*/ 120665 h 298678"/>
                <a:gd name="connsiteX3" fmla="*/ 164119 w 172365"/>
                <a:gd name="connsiteY3" fmla="*/ 66995 h 298678"/>
                <a:gd name="connsiteX4" fmla="*/ -46 w 172365"/>
                <a:gd name="connsiteY4" fmla="*/ 31198 h 298678"/>
                <a:gd name="connsiteX5" fmla="*/ 115565 w 172365"/>
                <a:gd name="connsiteY5" fmla="*/ 298570 h 298678"/>
                <a:gd name="connsiteX6" fmla="*/ 132232 w 172365"/>
                <a:gd name="connsiteY6" fmla="*/ 278122 h 298678"/>
                <a:gd name="connsiteX7" fmla="*/ 109182 w 172365"/>
                <a:gd name="connsiteY7" fmla="*/ 211549 h 298678"/>
                <a:gd name="connsiteX8" fmla="*/ 136961 w 172365"/>
                <a:gd name="connsiteY8" fmla="*/ 270731 h 298678"/>
                <a:gd name="connsiteX9" fmla="*/ 164119 w 172365"/>
                <a:gd name="connsiteY9" fmla="*/ 66995 h 2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365" h="298678">
                  <a:moveTo>
                    <a:pt x="139932" y="120665"/>
                  </a:moveTo>
                  <a:cubicBezTo>
                    <a:pt x="135695" y="108767"/>
                    <a:pt x="135953" y="59913"/>
                    <a:pt x="109311" y="38924"/>
                  </a:cubicBezTo>
                  <a:cubicBezTo>
                    <a:pt x="140785" y="53114"/>
                    <a:pt x="138821" y="92826"/>
                    <a:pt x="139932" y="120665"/>
                  </a:cubicBezTo>
                  <a:close/>
                  <a:moveTo>
                    <a:pt x="164119" y="66995"/>
                  </a:moveTo>
                  <a:cubicBezTo>
                    <a:pt x="142465" y="-8179"/>
                    <a:pt x="55382" y="-20309"/>
                    <a:pt x="-46" y="31198"/>
                  </a:cubicBezTo>
                  <a:cubicBezTo>
                    <a:pt x="43366" y="119275"/>
                    <a:pt x="70344" y="210931"/>
                    <a:pt x="115565" y="298570"/>
                  </a:cubicBezTo>
                  <a:cubicBezTo>
                    <a:pt x="120578" y="289196"/>
                    <a:pt x="126263" y="282887"/>
                    <a:pt x="132232" y="278122"/>
                  </a:cubicBezTo>
                  <a:cubicBezTo>
                    <a:pt x="126392" y="255536"/>
                    <a:pt x="113601" y="234419"/>
                    <a:pt x="109182" y="211549"/>
                  </a:cubicBezTo>
                  <a:cubicBezTo>
                    <a:pt x="120113" y="230916"/>
                    <a:pt x="122438" y="252214"/>
                    <a:pt x="136961" y="270731"/>
                  </a:cubicBezTo>
                  <a:cubicBezTo>
                    <a:pt x="173809" y="212502"/>
                    <a:pt x="179985" y="122391"/>
                    <a:pt x="164119" y="6699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3" name="Freeform 308">
              <a:extLst>
                <a:ext uri="{FF2B5EF4-FFF2-40B4-BE49-F238E27FC236}">
                  <a16:creationId xmlns:a16="http://schemas.microsoft.com/office/drawing/2014/main" id="{DC389F88-1337-4D76-BA4C-F9B1B22461AC}"/>
                </a:ext>
              </a:extLst>
            </p:cNvPr>
            <p:cNvSpPr/>
            <p:nvPr/>
          </p:nvSpPr>
          <p:spPr>
            <a:xfrm rot="-1917689">
              <a:off x="5535033" y="2320352"/>
              <a:ext cx="123646" cy="252255"/>
            </a:xfrm>
            <a:custGeom>
              <a:avLst/>
              <a:gdLst>
                <a:gd name="connsiteX0" fmla="*/ -36 w 123646"/>
                <a:gd name="connsiteY0" fmla="*/ 18364 h 252255"/>
                <a:gd name="connsiteX1" fmla="*/ 95600 w 123646"/>
                <a:gd name="connsiteY1" fmla="*/ 252154 h 252255"/>
                <a:gd name="connsiteX2" fmla="*/ 108882 w 123646"/>
                <a:gd name="connsiteY2" fmla="*/ 177726 h 252255"/>
                <a:gd name="connsiteX3" fmla="*/ 118882 w 123646"/>
                <a:gd name="connsiteY3" fmla="*/ 194466 h 252255"/>
                <a:gd name="connsiteX4" fmla="*/ 123611 w 123646"/>
                <a:gd name="connsiteY4" fmla="*/ 187152 h 252255"/>
                <a:gd name="connsiteX5" fmla="*/ 36037 w 123646"/>
                <a:gd name="connsiteY5" fmla="*/ -102 h 252255"/>
                <a:gd name="connsiteX6" fmla="*/ -36 w 123646"/>
                <a:gd name="connsiteY6" fmla="*/ 18364 h 25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46" h="252255">
                  <a:moveTo>
                    <a:pt x="-36" y="18364"/>
                  </a:moveTo>
                  <a:cubicBezTo>
                    <a:pt x="39190" y="94697"/>
                    <a:pt x="59837" y="175099"/>
                    <a:pt x="95600" y="252154"/>
                  </a:cubicBezTo>
                  <a:cubicBezTo>
                    <a:pt x="109631" y="225293"/>
                    <a:pt x="121285" y="198895"/>
                    <a:pt x="108882" y="177726"/>
                  </a:cubicBezTo>
                  <a:cubicBezTo>
                    <a:pt x="114618" y="182799"/>
                    <a:pt x="111595" y="189830"/>
                    <a:pt x="118882" y="194466"/>
                  </a:cubicBezTo>
                  <a:cubicBezTo>
                    <a:pt x="120458" y="192045"/>
                    <a:pt x="122035" y="189599"/>
                    <a:pt x="123611" y="187152"/>
                  </a:cubicBezTo>
                  <a:cubicBezTo>
                    <a:pt x="96892" y="124210"/>
                    <a:pt x="72059" y="60857"/>
                    <a:pt x="36037" y="-102"/>
                  </a:cubicBezTo>
                  <a:cubicBezTo>
                    <a:pt x="24590" y="8526"/>
                    <a:pt x="10791" y="6491"/>
                    <a:pt x="-36" y="183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4" name="Freeform 309">
              <a:extLst>
                <a:ext uri="{FF2B5EF4-FFF2-40B4-BE49-F238E27FC236}">
                  <a16:creationId xmlns:a16="http://schemas.microsoft.com/office/drawing/2014/main" id="{2AB8B383-B4FD-40B8-B563-A0D6C20BE2DD}"/>
                </a:ext>
              </a:extLst>
            </p:cNvPr>
            <p:cNvSpPr/>
            <p:nvPr/>
          </p:nvSpPr>
          <p:spPr>
            <a:xfrm rot="-1917689">
              <a:off x="5853419" y="2498660"/>
              <a:ext cx="12474" cy="47575"/>
            </a:xfrm>
            <a:custGeom>
              <a:avLst/>
              <a:gdLst>
                <a:gd name="connsiteX0" fmla="*/ 10407 w 12474"/>
                <a:gd name="connsiteY0" fmla="*/ 37622 h 47575"/>
                <a:gd name="connsiteX1" fmla="*/ -33 w 12474"/>
                <a:gd name="connsiteY1" fmla="*/ -107 h 47575"/>
                <a:gd name="connsiteX2" fmla="*/ 10407 w 12474"/>
                <a:gd name="connsiteY2" fmla="*/ 37622 h 4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4" h="47575">
                  <a:moveTo>
                    <a:pt x="10407" y="37622"/>
                  </a:moveTo>
                  <a:cubicBezTo>
                    <a:pt x="8598" y="30334"/>
                    <a:pt x="7332" y="15345"/>
                    <a:pt x="-33" y="-107"/>
                  </a:cubicBezTo>
                  <a:cubicBezTo>
                    <a:pt x="794" y="15525"/>
                    <a:pt x="18288" y="69376"/>
                    <a:pt x="10407" y="3762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5" name="Freeform 310">
              <a:extLst>
                <a:ext uri="{FF2B5EF4-FFF2-40B4-BE49-F238E27FC236}">
                  <a16:creationId xmlns:a16="http://schemas.microsoft.com/office/drawing/2014/main" id="{4C10A61B-F545-4B93-B695-41A6A3795F12}"/>
                </a:ext>
              </a:extLst>
            </p:cNvPr>
            <p:cNvSpPr/>
            <p:nvPr/>
          </p:nvSpPr>
          <p:spPr>
            <a:xfrm rot="-1917689">
              <a:off x="5773209" y="2467034"/>
              <a:ext cx="144009" cy="324571"/>
            </a:xfrm>
            <a:custGeom>
              <a:avLst/>
              <a:gdLst>
                <a:gd name="connsiteX0" fmla="*/ 102375 w 144009"/>
                <a:gd name="connsiteY0" fmla="*/ 234998 h 324571"/>
                <a:gd name="connsiteX1" fmla="*/ 89765 w 144009"/>
                <a:gd name="connsiteY1" fmla="*/ 206154 h 324571"/>
                <a:gd name="connsiteX2" fmla="*/ 99352 w 144009"/>
                <a:gd name="connsiteY2" fmla="*/ 201982 h 324571"/>
                <a:gd name="connsiteX3" fmla="*/ 102375 w 144009"/>
                <a:gd name="connsiteY3" fmla="*/ 234998 h 324571"/>
                <a:gd name="connsiteX4" fmla="*/ 143979 w 144009"/>
                <a:gd name="connsiteY4" fmla="*/ 251223 h 324571"/>
                <a:gd name="connsiteX5" fmla="*/ 114288 w 144009"/>
                <a:gd name="connsiteY5" fmla="*/ 173524 h 324571"/>
                <a:gd name="connsiteX6" fmla="*/ 79791 w 144009"/>
                <a:gd name="connsiteY6" fmla="*/ 103114 h 324571"/>
                <a:gd name="connsiteX7" fmla="*/ 113771 w 144009"/>
                <a:gd name="connsiteY7" fmla="*/ 190470 h 324571"/>
                <a:gd name="connsiteX8" fmla="*/ 31831 w 144009"/>
                <a:gd name="connsiteY8" fmla="*/ -106 h 324571"/>
                <a:gd name="connsiteX9" fmla="*/ -31 w 144009"/>
                <a:gd name="connsiteY9" fmla="*/ 27888 h 324571"/>
                <a:gd name="connsiteX10" fmla="*/ 107259 w 144009"/>
                <a:gd name="connsiteY10" fmla="*/ 324465 h 324571"/>
                <a:gd name="connsiteX11" fmla="*/ 143979 w 144009"/>
                <a:gd name="connsiteY11" fmla="*/ 251223 h 32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009" h="324571">
                  <a:moveTo>
                    <a:pt x="102375" y="234998"/>
                  </a:moveTo>
                  <a:cubicBezTo>
                    <a:pt x="98396" y="225340"/>
                    <a:pt x="96070" y="215348"/>
                    <a:pt x="89765" y="206154"/>
                  </a:cubicBezTo>
                  <a:cubicBezTo>
                    <a:pt x="92711" y="203553"/>
                    <a:pt x="96484" y="205098"/>
                    <a:pt x="99352" y="201982"/>
                  </a:cubicBezTo>
                  <a:cubicBezTo>
                    <a:pt x="103771" y="212258"/>
                    <a:pt x="105967" y="222997"/>
                    <a:pt x="102375" y="234998"/>
                  </a:cubicBezTo>
                  <a:close/>
                  <a:moveTo>
                    <a:pt x="143979" y="251223"/>
                  </a:moveTo>
                  <a:cubicBezTo>
                    <a:pt x="136381" y="227349"/>
                    <a:pt x="124081" y="199793"/>
                    <a:pt x="114288" y="173524"/>
                  </a:cubicBezTo>
                  <a:cubicBezTo>
                    <a:pt x="105114" y="149007"/>
                    <a:pt x="100721" y="110351"/>
                    <a:pt x="79791" y="103114"/>
                  </a:cubicBezTo>
                  <a:cubicBezTo>
                    <a:pt x="92866" y="131803"/>
                    <a:pt x="105450" y="160673"/>
                    <a:pt x="113771" y="190470"/>
                  </a:cubicBezTo>
                  <a:cubicBezTo>
                    <a:pt x="85760" y="127091"/>
                    <a:pt x="63873" y="62398"/>
                    <a:pt x="31831" y="-106"/>
                  </a:cubicBezTo>
                  <a:cubicBezTo>
                    <a:pt x="21546" y="10891"/>
                    <a:pt x="11546" y="23175"/>
                    <a:pt x="-31" y="27888"/>
                  </a:cubicBezTo>
                  <a:cubicBezTo>
                    <a:pt x="38834" y="126035"/>
                    <a:pt x="71108" y="225701"/>
                    <a:pt x="107259" y="324465"/>
                  </a:cubicBezTo>
                  <a:cubicBezTo>
                    <a:pt x="119585" y="300051"/>
                    <a:pt x="132040" y="275585"/>
                    <a:pt x="143979" y="251223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6" name="Freeform 311">
              <a:extLst>
                <a:ext uri="{FF2B5EF4-FFF2-40B4-BE49-F238E27FC236}">
                  <a16:creationId xmlns:a16="http://schemas.microsoft.com/office/drawing/2014/main" id="{B50B7338-5F32-4878-98FA-F86D6F3A3386}"/>
                </a:ext>
              </a:extLst>
            </p:cNvPr>
            <p:cNvSpPr/>
            <p:nvPr/>
          </p:nvSpPr>
          <p:spPr>
            <a:xfrm rot="-1917689">
              <a:off x="5991541" y="2671545"/>
              <a:ext cx="16873" cy="38372"/>
            </a:xfrm>
            <a:custGeom>
              <a:avLst/>
              <a:gdLst>
                <a:gd name="connsiteX0" fmla="*/ 16845 w 16873"/>
                <a:gd name="connsiteY0" fmla="*/ 38264 h 38372"/>
                <a:gd name="connsiteX1" fmla="*/ -28 w 16873"/>
                <a:gd name="connsiteY1" fmla="*/ -109 h 38372"/>
                <a:gd name="connsiteX2" fmla="*/ 16845 w 16873"/>
                <a:gd name="connsiteY2" fmla="*/ 38264 h 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73" h="38372">
                  <a:moveTo>
                    <a:pt x="16845" y="38264"/>
                  </a:moveTo>
                  <a:cubicBezTo>
                    <a:pt x="9610" y="27216"/>
                    <a:pt x="11445" y="3085"/>
                    <a:pt x="-28" y="-109"/>
                  </a:cubicBezTo>
                  <a:cubicBezTo>
                    <a:pt x="6096" y="11223"/>
                    <a:pt x="9248" y="34247"/>
                    <a:pt x="16845" y="3826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7" name="Freeform 312">
              <a:extLst>
                <a:ext uri="{FF2B5EF4-FFF2-40B4-BE49-F238E27FC236}">
                  <a16:creationId xmlns:a16="http://schemas.microsoft.com/office/drawing/2014/main" id="{48E35866-9950-4751-B5E3-553421F33F6C}"/>
                </a:ext>
              </a:extLst>
            </p:cNvPr>
            <p:cNvSpPr/>
            <p:nvPr/>
          </p:nvSpPr>
          <p:spPr>
            <a:xfrm rot="-1917689">
              <a:off x="5200568" y="2999564"/>
              <a:ext cx="1228017" cy="1141935"/>
            </a:xfrm>
            <a:custGeom>
              <a:avLst/>
              <a:gdLst>
                <a:gd name="connsiteX0" fmla="*/ 629954 w 1228017"/>
                <a:gd name="connsiteY0" fmla="*/ 970395 h 1141935"/>
                <a:gd name="connsiteX1" fmla="*/ 870090 w 1228017"/>
                <a:gd name="connsiteY1" fmla="*/ 591870 h 1141935"/>
                <a:gd name="connsiteX2" fmla="*/ 906783 w 1228017"/>
                <a:gd name="connsiteY2" fmla="*/ 604953 h 1141935"/>
                <a:gd name="connsiteX3" fmla="*/ 629954 w 1228017"/>
                <a:gd name="connsiteY3" fmla="*/ 970395 h 1141935"/>
                <a:gd name="connsiteX4" fmla="*/ 649877 w 1228017"/>
                <a:gd name="connsiteY4" fmla="*/ 858728 h 1141935"/>
                <a:gd name="connsiteX5" fmla="*/ 633391 w 1228017"/>
                <a:gd name="connsiteY5" fmla="*/ 889761 h 1141935"/>
                <a:gd name="connsiteX6" fmla="*/ 649877 w 1228017"/>
                <a:gd name="connsiteY6" fmla="*/ 858728 h 1141935"/>
                <a:gd name="connsiteX7" fmla="*/ 725435 w 1228017"/>
                <a:gd name="connsiteY7" fmla="*/ 741292 h 1141935"/>
                <a:gd name="connsiteX8" fmla="*/ 704297 w 1228017"/>
                <a:gd name="connsiteY8" fmla="*/ 779510 h 1141935"/>
                <a:gd name="connsiteX9" fmla="*/ 725435 w 1228017"/>
                <a:gd name="connsiteY9" fmla="*/ 741292 h 1141935"/>
                <a:gd name="connsiteX10" fmla="*/ 774092 w 1228017"/>
                <a:gd name="connsiteY10" fmla="*/ 654889 h 1141935"/>
                <a:gd name="connsiteX11" fmla="*/ 834817 w 1228017"/>
                <a:gd name="connsiteY11" fmla="*/ 565911 h 1141935"/>
                <a:gd name="connsiteX12" fmla="*/ 749105 w 1228017"/>
                <a:gd name="connsiteY12" fmla="*/ 704516 h 1141935"/>
                <a:gd name="connsiteX13" fmla="*/ 774092 w 1228017"/>
                <a:gd name="connsiteY13" fmla="*/ 654889 h 1141935"/>
                <a:gd name="connsiteX14" fmla="*/ 897636 w 1228017"/>
                <a:gd name="connsiteY14" fmla="*/ 505853 h 1141935"/>
                <a:gd name="connsiteX15" fmla="*/ 945777 w 1228017"/>
                <a:gd name="connsiteY15" fmla="*/ 522799 h 1141935"/>
                <a:gd name="connsiteX16" fmla="*/ 919187 w 1228017"/>
                <a:gd name="connsiteY16" fmla="*/ 574898 h 1141935"/>
                <a:gd name="connsiteX17" fmla="*/ 873216 w 1228017"/>
                <a:gd name="connsiteY17" fmla="*/ 538560 h 1141935"/>
                <a:gd name="connsiteX18" fmla="*/ 897636 w 1228017"/>
                <a:gd name="connsiteY18" fmla="*/ 505853 h 1141935"/>
                <a:gd name="connsiteX19" fmla="*/ 904638 w 1228017"/>
                <a:gd name="connsiteY19" fmla="*/ 759088 h 1141935"/>
                <a:gd name="connsiteX20" fmla="*/ 922675 w 1228017"/>
                <a:gd name="connsiteY20" fmla="*/ 725660 h 1141935"/>
                <a:gd name="connsiteX21" fmla="*/ 904638 w 1228017"/>
                <a:gd name="connsiteY21" fmla="*/ 759088 h 1141935"/>
                <a:gd name="connsiteX22" fmla="*/ 698431 w 1228017"/>
                <a:gd name="connsiteY22" fmla="*/ 1041835 h 1141935"/>
                <a:gd name="connsiteX23" fmla="*/ 736598 w 1228017"/>
                <a:gd name="connsiteY23" fmla="*/ 1004055 h 1141935"/>
                <a:gd name="connsiteX24" fmla="*/ 698431 w 1228017"/>
                <a:gd name="connsiteY24" fmla="*/ 1041835 h 1141935"/>
                <a:gd name="connsiteX25" fmla="*/ 595405 w 1228017"/>
                <a:gd name="connsiteY25" fmla="*/ 937997 h 1141935"/>
                <a:gd name="connsiteX26" fmla="*/ 605535 w 1228017"/>
                <a:gd name="connsiteY26" fmla="*/ 916828 h 1141935"/>
                <a:gd name="connsiteX27" fmla="*/ 595405 w 1228017"/>
                <a:gd name="connsiteY27" fmla="*/ 937997 h 1141935"/>
                <a:gd name="connsiteX28" fmla="*/ 538272 w 1228017"/>
                <a:gd name="connsiteY28" fmla="*/ 638870 h 1141935"/>
                <a:gd name="connsiteX29" fmla="*/ 554706 w 1228017"/>
                <a:gd name="connsiteY29" fmla="*/ 607966 h 1141935"/>
                <a:gd name="connsiteX30" fmla="*/ 538272 w 1228017"/>
                <a:gd name="connsiteY30" fmla="*/ 638870 h 1141935"/>
                <a:gd name="connsiteX31" fmla="*/ 366019 w 1228017"/>
                <a:gd name="connsiteY31" fmla="*/ 1057390 h 1141935"/>
                <a:gd name="connsiteX32" fmla="*/ 388371 w 1228017"/>
                <a:gd name="connsiteY32" fmla="*/ 995659 h 1141935"/>
                <a:gd name="connsiteX33" fmla="*/ 366019 w 1228017"/>
                <a:gd name="connsiteY33" fmla="*/ 1057390 h 1141935"/>
                <a:gd name="connsiteX34" fmla="*/ 545688 w 1228017"/>
                <a:gd name="connsiteY34" fmla="*/ 422541 h 1141935"/>
                <a:gd name="connsiteX35" fmla="*/ 532458 w 1228017"/>
                <a:gd name="connsiteY35" fmla="*/ 448578 h 1141935"/>
                <a:gd name="connsiteX36" fmla="*/ 545688 w 1228017"/>
                <a:gd name="connsiteY36" fmla="*/ 422541 h 1141935"/>
                <a:gd name="connsiteX37" fmla="*/ 667965 w 1228017"/>
                <a:gd name="connsiteY37" fmla="*/ 286459 h 1141935"/>
                <a:gd name="connsiteX38" fmla="*/ 671480 w 1228017"/>
                <a:gd name="connsiteY38" fmla="*/ 302530 h 1141935"/>
                <a:gd name="connsiteX39" fmla="*/ 649050 w 1228017"/>
                <a:gd name="connsiteY39" fmla="*/ 315844 h 1141935"/>
                <a:gd name="connsiteX40" fmla="*/ 667965 w 1228017"/>
                <a:gd name="connsiteY40" fmla="*/ 286459 h 1141935"/>
                <a:gd name="connsiteX41" fmla="*/ 798486 w 1228017"/>
                <a:gd name="connsiteY41" fmla="*/ 977992 h 1141935"/>
                <a:gd name="connsiteX42" fmla="*/ 986449 w 1228017"/>
                <a:gd name="connsiteY42" fmla="*/ 718036 h 1141935"/>
                <a:gd name="connsiteX43" fmla="*/ 943890 w 1228017"/>
                <a:gd name="connsiteY43" fmla="*/ 601064 h 1141935"/>
                <a:gd name="connsiteX44" fmla="*/ 1008827 w 1228017"/>
                <a:gd name="connsiteY44" fmla="*/ 473224 h 1141935"/>
                <a:gd name="connsiteX45" fmla="*/ 1035495 w 1228017"/>
                <a:gd name="connsiteY45" fmla="*/ 469567 h 1141935"/>
                <a:gd name="connsiteX46" fmla="*/ 1228006 w 1228017"/>
                <a:gd name="connsiteY46" fmla="*/ 143476 h 1141935"/>
                <a:gd name="connsiteX47" fmla="*/ 1181700 w 1228017"/>
                <a:gd name="connsiteY47" fmla="*/ -100 h 1141935"/>
                <a:gd name="connsiteX48" fmla="*/ 1067950 w 1228017"/>
                <a:gd name="connsiteY48" fmla="*/ 203585 h 1141935"/>
                <a:gd name="connsiteX49" fmla="*/ 1105419 w 1228017"/>
                <a:gd name="connsiteY49" fmla="*/ 307011 h 1141935"/>
                <a:gd name="connsiteX50" fmla="*/ 1064126 w 1228017"/>
                <a:gd name="connsiteY50" fmla="*/ 214916 h 1141935"/>
                <a:gd name="connsiteX51" fmla="*/ 1027200 w 1228017"/>
                <a:gd name="connsiteY51" fmla="*/ 277703 h 1141935"/>
                <a:gd name="connsiteX52" fmla="*/ 1066219 w 1228017"/>
                <a:gd name="connsiteY52" fmla="*/ 378683 h 1141935"/>
                <a:gd name="connsiteX53" fmla="*/ 1020921 w 1228017"/>
                <a:gd name="connsiteY53" fmla="*/ 287490 h 1141935"/>
                <a:gd name="connsiteX54" fmla="*/ 1018957 w 1228017"/>
                <a:gd name="connsiteY54" fmla="*/ 317364 h 1141935"/>
                <a:gd name="connsiteX55" fmla="*/ 1008336 w 1228017"/>
                <a:gd name="connsiteY55" fmla="*/ 307088 h 1141935"/>
                <a:gd name="connsiteX56" fmla="*/ 1038751 w 1228017"/>
                <a:gd name="connsiteY56" fmla="*/ 426739 h 1141935"/>
                <a:gd name="connsiteX57" fmla="*/ 992548 w 1228017"/>
                <a:gd name="connsiteY57" fmla="*/ 331580 h 1141935"/>
                <a:gd name="connsiteX58" fmla="*/ 928799 w 1228017"/>
                <a:gd name="connsiteY58" fmla="*/ 435933 h 1141935"/>
                <a:gd name="connsiteX59" fmla="*/ 930918 w 1228017"/>
                <a:gd name="connsiteY59" fmla="*/ 464931 h 1141935"/>
                <a:gd name="connsiteX60" fmla="*/ 912029 w 1228017"/>
                <a:gd name="connsiteY60" fmla="*/ 445925 h 1141935"/>
                <a:gd name="connsiteX61" fmla="*/ 847092 w 1228017"/>
                <a:gd name="connsiteY61" fmla="*/ 525349 h 1141935"/>
                <a:gd name="connsiteX62" fmla="*/ 800682 w 1228017"/>
                <a:gd name="connsiteY62" fmla="*/ 554399 h 1141935"/>
                <a:gd name="connsiteX63" fmla="*/ 549978 w 1228017"/>
                <a:gd name="connsiteY63" fmla="*/ 933207 h 1141935"/>
                <a:gd name="connsiteX64" fmla="*/ 542665 w 1228017"/>
                <a:gd name="connsiteY64" fmla="*/ 928468 h 1141935"/>
                <a:gd name="connsiteX65" fmla="*/ 831122 w 1228017"/>
                <a:gd name="connsiteY65" fmla="*/ 490968 h 1141935"/>
                <a:gd name="connsiteX66" fmla="*/ 729543 w 1228017"/>
                <a:gd name="connsiteY66" fmla="*/ 287850 h 1141935"/>
                <a:gd name="connsiteX67" fmla="*/ 378448 w 1228017"/>
                <a:gd name="connsiteY67" fmla="*/ 844203 h 1141935"/>
                <a:gd name="connsiteX68" fmla="*/ 299299 w 1228017"/>
                <a:gd name="connsiteY68" fmla="*/ 810903 h 1141935"/>
                <a:gd name="connsiteX69" fmla="*/ 709698 w 1228017"/>
                <a:gd name="connsiteY69" fmla="*/ 264801 h 1141935"/>
                <a:gd name="connsiteX70" fmla="*/ 610496 w 1228017"/>
                <a:gd name="connsiteY70" fmla="*/ 149554 h 1141935"/>
                <a:gd name="connsiteX71" fmla="*/ 128519 w 1228017"/>
                <a:gd name="connsiteY71" fmla="*/ 763929 h 1141935"/>
                <a:gd name="connsiteX72" fmla="*/ -11 w 1228017"/>
                <a:gd name="connsiteY72" fmla="*/ 775081 h 1141935"/>
                <a:gd name="connsiteX73" fmla="*/ 121491 w 1228017"/>
                <a:gd name="connsiteY73" fmla="*/ 780231 h 1141935"/>
                <a:gd name="connsiteX74" fmla="*/ 112421 w 1228017"/>
                <a:gd name="connsiteY74" fmla="*/ 815823 h 1141935"/>
                <a:gd name="connsiteX75" fmla="*/ 29989 w 1228017"/>
                <a:gd name="connsiteY75" fmla="*/ 960068 h 1141935"/>
                <a:gd name="connsiteX76" fmla="*/ 77174 w 1228017"/>
                <a:gd name="connsiteY76" fmla="*/ 972970 h 1141935"/>
                <a:gd name="connsiteX77" fmla="*/ 209736 w 1228017"/>
                <a:gd name="connsiteY77" fmla="*/ 874618 h 1141935"/>
                <a:gd name="connsiteX78" fmla="*/ 229400 w 1228017"/>
                <a:gd name="connsiteY78" fmla="*/ 887211 h 1141935"/>
                <a:gd name="connsiteX79" fmla="*/ 288265 w 1228017"/>
                <a:gd name="connsiteY79" fmla="*/ 828055 h 1141935"/>
                <a:gd name="connsiteX80" fmla="*/ 372996 w 1228017"/>
                <a:gd name="connsiteY80" fmla="*/ 858032 h 1141935"/>
                <a:gd name="connsiteX81" fmla="*/ 329455 w 1228017"/>
                <a:gd name="connsiteY81" fmla="*/ 958008 h 1141935"/>
                <a:gd name="connsiteX82" fmla="*/ 347517 w 1228017"/>
                <a:gd name="connsiteY82" fmla="*/ 973022 h 1141935"/>
                <a:gd name="connsiteX83" fmla="*/ 317594 w 1228017"/>
                <a:gd name="connsiteY83" fmla="*/ 1067898 h 1141935"/>
                <a:gd name="connsiteX84" fmla="*/ 97071 w 1228017"/>
                <a:gd name="connsiteY84" fmla="*/ 1044385 h 1141935"/>
                <a:gd name="connsiteX85" fmla="*/ 270022 w 1228017"/>
                <a:gd name="connsiteY85" fmla="*/ 1071992 h 1141935"/>
                <a:gd name="connsiteX86" fmla="*/ 319791 w 1228017"/>
                <a:gd name="connsiteY86" fmla="*/ 1096948 h 1141935"/>
                <a:gd name="connsiteX87" fmla="*/ 240719 w 1228017"/>
                <a:gd name="connsiteY87" fmla="*/ 1112091 h 1141935"/>
                <a:gd name="connsiteX88" fmla="*/ 335993 w 1228017"/>
                <a:gd name="connsiteY88" fmla="*/ 1141836 h 1141935"/>
                <a:gd name="connsiteX89" fmla="*/ 454885 w 1228017"/>
                <a:gd name="connsiteY89" fmla="*/ 1134908 h 1141935"/>
                <a:gd name="connsiteX90" fmla="*/ 427132 w 1228017"/>
                <a:gd name="connsiteY90" fmla="*/ 1124092 h 1141935"/>
                <a:gd name="connsiteX91" fmla="*/ 567032 w 1228017"/>
                <a:gd name="connsiteY91" fmla="*/ 1116752 h 1141935"/>
                <a:gd name="connsiteX92" fmla="*/ 408682 w 1228017"/>
                <a:gd name="connsiteY92" fmla="*/ 1088140 h 1141935"/>
                <a:gd name="connsiteX93" fmla="*/ 437520 w 1228017"/>
                <a:gd name="connsiteY93" fmla="*/ 1027078 h 1141935"/>
                <a:gd name="connsiteX94" fmla="*/ 456978 w 1228017"/>
                <a:gd name="connsiteY94" fmla="*/ 1029190 h 1141935"/>
                <a:gd name="connsiteX95" fmla="*/ 537910 w 1228017"/>
                <a:gd name="connsiteY95" fmla="*/ 935885 h 1141935"/>
                <a:gd name="connsiteX96" fmla="*/ 577730 w 1228017"/>
                <a:gd name="connsiteY96" fmla="*/ 992363 h 1141935"/>
                <a:gd name="connsiteX97" fmla="*/ 621659 w 1228017"/>
                <a:gd name="connsiteY97" fmla="*/ 1048042 h 1141935"/>
                <a:gd name="connsiteX98" fmla="*/ 798486 w 1228017"/>
                <a:gd name="connsiteY98" fmla="*/ 977992 h 11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1228017" h="1141935">
                  <a:moveTo>
                    <a:pt x="629954" y="970395"/>
                  </a:moveTo>
                  <a:cubicBezTo>
                    <a:pt x="714504" y="843559"/>
                    <a:pt x="790630" y="711057"/>
                    <a:pt x="870090" y="591870"/>
                  </a:cubicBezTo>
                  <a:cubicBezTo>
                    <a:pt x="877919" y="576238"/>
                    <a:pt x="894793" y="601682"/>
                    <a:pt x="906783" y="604953"/>
                  </a:cubicBezTo>
                  <a:cubicBezTo>
                    <a:pt x="810605" y="708945"/>
                    <a:pt x="734530" y="904646"/>
                    <a:pt x="629954" y="970395"/>
                  </a:cubicBezTo>
                  <a:close/>
                  <a:moveTo>
                    <a:pt x="649877" y="858728"/>
                  </a:moveTo>
                  <a:cubicBezTo>
                    <a:pt x="657293" y="857955"/>
                    <a:pt x="637499" y="881030"/>
                    <a:pt x="633391" y="889761"/>
                  </a:cubicBezTo>
                  <a:cubicBezTo>
                    <a:pt x="625923" y="890534"/>
                    <a:pt x="645743" y="867484"/>
                    <a:pt x="649877" y="858728"/>
                  </a:cubicBezTo>
                  <a:close/>
                  <a:moveTo>
                    <a:pt x="725435" y="741292"/>
                  </a:moveTo>
                  <a:cubicBezTo>
                    <a:pt x="731766" y="742734"/>
                    <a:pt x="709672" y="768513"/>
                    <a:pt x="704297" y="779510"/>
                  </a:cubicBezTo>
                  <a:cubicBezTo>
                    <a:pt x="697966" y="777991"/>
                    <a:pt x="720060" y="752314"/>
                    <a:pt x="725435" y="741292"/>
                  </a:cubicBezTo>
                  <a:close/>
                  <a:moveTo>
                    <a:pt x="774092" y="654889"/>
                  </a:moveTo>
                  <a:cubicBezTo>
                    <a:pt x="789364" y="628620"/>
                    <a:pt x="814352" y="591201"/>
                    <a:pt x="834817" y="565911"/>
                  </a:cubicBezTo>
                  <a:cubicBezTo>
                    <a:pt x="817479" y="593492"/>
                    <a:pt x="767038" y="679381"/>
                    <a:pt x="749105" y="704516"/>
                  </a:cubicBezTo>
                  <a:cubicBezTo>
                    <a:pt x="714814" y="752572"/>
                    <a:pt x="767296" y="666478"/>
                    <a:pt x="774092" y="654889"/>
                  </a:cubicBezTo>
                  <a:close/>
                  <a:moveTo>
                    <a:pt x="897636" y="505853"/>
                  </a:moveTo>
                  <a:cubicBezTo>
                    <a:pt x="915130" y="517829"/>
                    <a:pt x="931952" y="527306"/>
                    <a:pt x="945777" y="522799"/>
                  </a:cubicBezTo>
                  <a:cubicBezTo>
                    <a:pt x="951332" y="536964"/>
                    <a:pt x="926525" y="557824"/>
                    <a:pt x="919187" y="574898"/>
                  </a:cubicBezTo>
                  <a:cubicBezTo>
                    <a:pt x="900995" y="563387"/>
                    <a:pt x="887765" y="550793"/>
                    <a:pt x="873216" y="538560"/>
                  </a:cubicBezTo>
                  <a:cubicBezTo>
                    <a:pt x="880659" y="524267"/>
                    <a:pt x="889470" y="516387"/>
                    <a:pt x="897636" y="505853"/>
                  </a:cubicBezTo>
                  <a:close/>
                  <a:moveTo>
                    <a:pt x="904638" y="759088"/>
                  </a:moveTo>
                  <a:cubicBezTo>
                    <a:pt x="903527" y="748786"/>
                    <a:pt x="912804" y="732252"/>
                    <a:pt x="922675" y="725660"/>
                  </a:cubicBezTo>
                  <a:cubicBezTo>
                    <a:pt x="924587" y="735060"/>
                    <a:pt x="909367" y="748168"/>
                    <a:pt x="904638" y="759088"/>
                  </a:cubicBezTo>
                  <a:close/>
                  <a:moveTo>
                    <a:pt x="698431" y="1041835"/>
                  </a:moveTo>
                  <a:cubicBezTo>
                    <a:pt x="703083" y="1030555"/>
                    <a:pt x="725822" y="1019069"/>
                    <a:pt x="736598" y="1004055"/>
                  </a:cubicBezTo>
                  <a:cubicBezTo>
                    <a:pt x="733962" y="1024374"/>
                    <a:pt x="710628" y="1033182"/>
                    <a:pt x="698431" y="1041835"/>
                  </a:cubicBezTo>
                  <a:close/>
                  <a:moveTo>
                    <a:pt x="595405" y="937997"/>
                  </a:moveTo>
                  <a:cubicBezTo>
                    <a:pt x="586826" y="941809"/>
                    <a:pt x="602770" y="922468"/>
                    <a:pt x="605535" y="916828"/>
                  </a:cubicBezTo>
                  <a:cubicBezTo>
                    <a:pt x="614062" y="913068"/>
                    <a:pt x="598093" y="932306"/>
                    <a:pt x="595405" y="937997"/>
                  </a:cubicBezTo>
                  <a:close/>
                  <a:moveTo>
                    <a:pt x="538272" y="638870"/>
                  </a:moveTo>
                  <a:cubicBezTo>
                    <a:pt x="535791" y="630294"/>
                    <a:pt x="550469" y="617959"/>
                    <a:pt x="554706" y="607966"/>
                  </a:cubicBezTo>
                  <a:cubicBezTo>
                    <a:pt x="557885" y="607425"/>
                    <a:pt x="546980" y="636501"/>
                    <a:pt x="538272" y="638870"/>
                  </a:cubicBezTo>
                  <a:close/>
                  <a:moveTo>
                    <a:pt x="366019" y="1057390"/>
                  </a:moveTo>
                  <a:cubicBezTo>
                    <a:pt x="364882" y="1038668"/>
                    <a:pt x="377286" y="1017086"/>
                    <a:pt x="388371" y="995659"/>
                  </a:cubicBezTo>
                  <a:cubicBezTo>
                    <a:pt x="385865" y="1015257"/>
                    <a:pt x="378423" y="1035757"/>
                    <a:pt x="366019" y="1057390"/>
                  </a:cubicBezTo>
                  <a:close/>
                  <a:moveTo>
                    <a:pt x="545688" y="422541"/>
                  </a:moveTo>
                  <a:cubicBezTo>
                    <a:pt x="549228" y="429546"/>
                    <a:pt x="535714" y="440182"/>
                    <a:pt x="532458" y="448578"/>
                  </a:cubicBezTo>
                  <a:cubicBezTo>
                    <a:pt x="521941" y="440105"/>
                    <a:pt x="542355" y="429546"/>
                    <a:pt x="545688" y="422541"/>
                  </a:cubicBezTo>
                  <a:close/>
                  <a:moveTo>
                    <a:pt x="667965" y="286459"/>
                  </a:moveTo>
                  <a:cubicBezTo>
                    <a:pt x="673237" y="290940"/>
                    <a:pt x="668637" y="297585"/>
                    <a:pt x="671480" y="302530"/>
                  </a:cubicBezTo>
                  <a:cubicBezTo>
                    <a:pt x="664968" y="311569"/>
                    <a:pt x="655149" y="305208"/>
                    <a:pt x="649050" y="315844"/>
                  </a:cubicBezTo>
                  <a:cubicBezTo>
                    <a:pt x="646466" y="303405"/>
                    <a:pt x="663392" y="298306"/>
                    <a:pt x="667965" y="286459"/>
                  </a:cubicBezTo>
                  <a:close/>
                  <a:moveTo>
                    <a:pt x="798486" y="977992"/>
                  </a:moveTo>
                  <a:cubicBezTo>
                    <a:pt x="849624" y="910441"/>
                    <a:pt x="950867" y="792232"/>
                    <a:pt x="986449" y="718036"/>
                  </a:cubicBezTo>
                  <a:cubicBezTo>
                    <a:pt x="1010094" y="668719"/>
                    <a:pt x="968878" y="634106"/>
                    <a:pt x="943890" y="601064"/>
                  </a:cubicBezTo>
                  <a:cubicBezTo>
                    <a:pt x="974485" y="556923"/>
                    <a:pt x="976217" y="511133"/>
                    <a:pt x="1008827" y="473224"/>
                  </a:cubicBezTo>
                  <a:cubicBezTo>
                    <a:pt x="1016967" y="468434"/>
                    <a:pt x="1028750" y="480589"/>
                    <a:pt x="1035495" y="469567"/>
                  </a:cubicBezTo>
                  <a:cubicBezTo>
                    <a:pt x="1115419" y="365858"/>
                    <a:pt x="1156325" y="252439"/>
                    <a:pt x="1228006" y="143476"/>
                  </a:cubicBezTo>
                  <a:cubicBezTo>
                    <a:pt x="1214208" y="95266"/>
                    <a:pt x="1201804" y="46720"/>
                    <a:pt x="1181700" y="-100"/>
                  </a:cubicBezTo>
                  <a:cubicBezTo>
                    <a:pt x="1143766" y="67761"/>
                    <a:pt x="1105626" y="135724"/>
                    <a:pt x="1067950" y="203585"/>
                  </a:cubicBezTo>
                  <a:cubicBezTo>
                    <a:pt x="1080018" y="238172"/>
                    <a:pt x="1101207" y="270698"/>
                    <a:pt x="1105419" y="307011"/>
                  </a:cubicBezTo>
                  <a:cubicBezTo>
                    <a:pt x="1087434" y="277266"/>
                    <a:pt x="1081930" y="244713"/>
                    <a:pt x="1064126" y="214916"/>
                  </a:cubicBezTo>
                  <a:cubicBezTo>
                    <a:pt x="1049268" y="236343"/>
                    <a:pt x="1043893" y="255813"/>
                    <a:pt x="1027200" y="277703"/>
                  </a:cubicBezTo>
                  <a:cubicBezTo>
                    <a:pt x="1039526" y="311492"/>
                    <a:pt x="1069682" y="341392"/>
                    <a:pt x="1066219" y="378683"/>
                  </a:cubicBezTo>
                  <a:cubicBezTo>
                    <a:pt x="1049965" y="348525"/>
                    <a:pt x="1040895" y="316823"/>
                    <a:pt x="1020921" y="287490"/>
                  </a:cubicBezTo>
                  <a:cubicBezTo>
                    <a:pt x="1003039" y="299851"/>
                    <a:pt x="1028311" y="313835"/>
                    <a:pt x="1018957" y="317364"/>
                  </a:cubicBezTo>
                  <a:cubicBezTo>
                    <a:pt x="1018052" y="314067"/>
                    <a:pt x="1013091" y="296426"/>
                    <a:pt x="1008336" y="307088"/>
                  </a:cubicBezTo>
                  <a:cubicBezTo>
                    <a:pt x="993013" y="352517"/>
                    <a:pt x="1048182" y="382623"/>
                    <a:pt x="1038751" y="426739"/>
                  </a:cubicBezTo>
                  <a:cubicBezTo>
                    <a:pt x="1019319" y="395912"/>
                    <a:pt x="1013324" y="362123"/>
                    <a:pt x="992548" y="331580"/>
                  </a:cubicBezTo>
                  <a:cubicBezTo>
                    <a:pt x="967793" y="367119"/>
                    <a:pt x="954511" y="400213"/>
                    <a:pt x="928799" y="435933"/>
                  </a:cubicBezTo>
                  <a:cubicBezTo>
                    <a:pt x="924381" y="446260"/>
                    <a:pt x="943218" y="459677"/>
                    <a:pt x="930918" y="464931"/>
                  </a:cubicBezTo>
                  <a:cubicBezTo>
                    <a:pt x="923476" y="458956"/>
                    <a:pt x="926551" y="443813"/>
                    <a:pt x="912029" y="445925"/>
                  </a:cubicBezTo>
                  <a:cubicBezTo>
                    <a:pt x="887842" y="460965"/>
                    <a:pt x="867273" y="492281"/>
                    <a:pt x="847092" y="525349"/>
                  </a:cubicBezTo>
                  <a:cubicBezTo>
                    <a:pt x="828461" y="530165"/>
                    <a:pt x="813654" y="538869"/>
                    <a:pt x="800682" y="554399"/>
                  </a:cubicBezTo>
                  <a:cubicBezTo>
                    <a:pt x="709930" y="661997"/>
                    <a:pt x="651557" y="841885"/>
                    <a:pt x="549978" y="933207"/>
                  </a:cubicBezTo>
                  <a:cubicBezTo>
                    <a:pt x="547549" y="931636"/>
                    <a:pt x="545068" y="930039"/>
                    <a:pt x="542665" y="928468"/>
                  </a:cubicBezTo>
                  <a:cubicBezTo>
                    <a:pt x="628610" y="774797"/>
                    <a:pt x="738355" y="646184"/>
                    <a:pt x="831122" y="490968"/>
                  </a:cubicBezTo>
                  <a:cubicBezTo>
                    <a:pt x="795902" y="423545"/>
                    <a:pt x="765487" y="355067"/>
                    <a:pt x="729543" y="287850"/>
                  </a:cubicBezTo>
                  <a:cubicBezTo>
                    <a:pt x="609773" y="478503"/>
                    <a:pt x="482379" y="657954"/>
                    <a:pt x="378448" y="844203"/>
                  </a:cubicBezTo>
                  <a:cubicBezTo>
                    <a:pt x="351523" y="830631"/>
                    <a:pt x="326561" y="826201"/>
                    <a:pt x="299299" y="810903"/>
                  </a:cubicBezTo>
                  <a:cubicBezTo>
                    <a:pt x="440672" y="649738"/>
                    <a:pt x="568221" y="425657"/>
                    <a:pt x="709698" y="264801"/>
                  </a:cubicBezTo>
                  <a:cubicBezTo>
                    <a:pt x="721559" y="216564"/>
                    <a:pt x="648947" y="186768"/>
                    <a:pt x="610496" y="149554"/>
                  </a:cubicBezTo>
                  <a:cubicBezTo>
                    <a:pt x="449251" y="351616"/>
                    <a:pt x="291857" y="571602"/>
                    <a:pt x="128519" y="763929"/>
                  </a:cubicBezTo>
                  <a:cubicBezTo>
                    <a:pt x="85882" y="762229"/>
                    <a:pt x="26785" y="736888"/>
                    <a:pt x="-11" y="775081"/>
                  </a:cubicBezTo>
                  <a:cubicBezTo>
                    <a:pt x="39137" y="770677"/>
                    <a:pt x="79784" y="772994"/>
                    <a:pt x="121491" y="780231"/>
                  </a:cubicBezTo>
                  <a:cubicBezTo>
                    <a:pt x="106891" y="794550"/>
                    <a:pt x="114643" y="804105"/>
                    <a:pt x="112421" y="815823"/>
                  </a:cubicBezTo>
                  <a:cubicBezTo>
                    <a:pt x="79500" y="858702"/>
                    <a:pt x="35648" y="921927"/>
                    <a:pt x="29989" y="960068"/>
                  </a:cubicBezTo>
                  <a:cubicBezTo>
                    <a:pt x="51670" y="970858"/>
                    <a:pt x="58853" y="964832"/>
                    <a:pt x="77174" y="972970"/>
                  </a:cubicBezTo>
                  <a:cubicBezTo>
                    <a:pt x="122679" y="946109"/>
                    <a:pt x="169890" y="926923"/>
                    <a:pt x="209736" y="874618"/>
                  </a:cubicBezTo>
                  <a:cubicBezTo>
                    <a:pt x="216299" y="878790"/>
                    <a:pt x="222863" y="883013"/>
                    <a:pt x="229400" y="887211"/>
                  </a:cubicBezTo>
                  <a:cubicBezTo>
                    <a:pt x="249246" y="868540"/>
                    <a:pt x="268549" y="847113"/>
                    <a:pt x="288265" y="828055"/>
                  </a:cubicBezTo>
                  <a:cubicBezTo>
                    <a:pt x="316354" y="837198"/>
                    <a:pt x="343745" y="843533"/>
                    <a:pt x="372996" y="858032"/>
                  </a:cubicBezTo>
                  <a:cubicBezTo>
                    <a:pt x="351316" y="892877"/>
                    <a:pt x="341290" y="925326"/>
                    <a:pt x="329455" y="958008"/>
                  </a:cubicBezTo>
                  <a:cubicBezTo>
                    <a:pt x="334390" y="963287"/>
                    <a:pt x="349249" y="966403"/>
                    <a:pt x="347517" y="973022"/>
                  </a:cubicBezTo>
                  <a:cubicBezTo>
                    <a:pt x="335889" y="1005034"/>
                    <a:pt x="329713" y="1035835"/>
                    <a:pt x="317594" y="1067898"/>
                  </a:cubicBezTo>
                  <a:cubicBezTo>
                    <a:pt x="240538" y="1043664"/>
                    <a:pt x="165988" y="1031431"/>
                    <a:pt x="97071" y="1044385"/>
                  </a:cubicBezTo>
                  <a:cubicBezTo>
                    <a:pt x="152060" y="1057313"/>
                    <a:pt x="212888" y="1059116"/>
                    <a:pt x="270022" y="1071992"/>
                  </a:cubicBezTo>
                  <a:cubicBezTo>
                    <a:pt x="286405" y="1075727"/>
                    <a:pt x="315811" y="1075006"/>
                    <a:pt x="319791" y="1096948"/>
                  </a:cubicBezTo>
                  <a:cubicBezTo>
                    <a:pt x="294777" y="1101712"/>
                    <a:pt x="255732" y="1093935"/>
                    <a:pt x="240719" y="1112091"/>
                  </a:cubicBezTo>
                  <a:cubicBezTo>
                    <a:pt x="273019" y="1121079"/>
                    <a:pt x="311082" y="1109850"/>
                    <a:pt x="335993" y="1141836"/>
                  </a:cubicBezTo>
                  <a:cubicBezTo>
                    <a:pt x="368862" y="1115413"/>
                    <a:pt x="425995" y="1148043"/>
                    <a:pt x="454885" y="1134908"/>
                  </a:cubicBezTo>
                  <a:cubicBezTo>
                    <a:pt x="447468" y="1136840"/>
                    <a:pt x="425065" y="1138952"/>
                    <a:pt x="427132" y="1124092"/>
                  </a:cubicBezTo>
                  <a:cubicBezTo>
                    <a:pt x="472870" y="1117576"/>
                    <a:pt x="521036" y="1122109"/>
                    <a:pt x="567032" y="1116752"/>
                  </a:cubicBezTo>
                  <a:cubicBezTo>
                    <a:pt x="531993" y="1111421"/>
                    <a:pt x="462120" y="1113147"/>
                    <a:pt x="408682" y="1088140"/>
                  </a:cubicBezTo>
                  <a:cubicBezTo>
                    <a:pt x="423178" y="1066739"/>
                    <a:pt x="433101" y="1046316"/>
                    <a:pt x="437520" y="1027078"/>
                  </a:cubicBezTo>
                  <a:cubicBezTo>
                    <a:pt x="442869" y="1022623"/>
                    <a:pt x="453024" y="1040187"/>
                    <a:pt x="456978" y="1029190"/>
                  </a:cubicBezTo>
                  <a:cubicBezTo>
                    <a:pt x="485687" y="1006038"/>
                    <a:pt x="508969" y="958008"/>
                    <a:pt x="537910" y="935885"/>
                  </a:cubicBezTo>
                  <a:cubicBezTo>
                    <a:pt x="566386" y="947758"/>
                    <a:pt x="568454" y="976267"/>
                    <a:pt x="577730" y="992363"/>
                  </a:cubicBezTo>
                  <a:cubicBezTo>
                    <a:pt x="589049" y="1011910"/>
                    <a:pt x="602511" y="1032332"/>
                    <a:pt x="621659" y="1048042"/>
                  </a:cubicBezTo>
                  <a:cubicBezTo>
                    <a:pt x="706571" y="1117550"/>
                    <a:pt x="746650" y="1046316"/>
                    <a:pt x="798486" y="977992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8" name="Freeform 313">
              <a:extLst>
                <a:ext uri="{FF2B5EF4-FFF2-40B4-BE49-F238E27FC236}">
                  <a16:creationId xmlns:a16="http://schemas.microsoft.com/office/drawing/2014/main" id="{065F54AA-D619-45DB-9EA6-FF9FD909A60A}"/>
                </a:ext>
              </a:extLst>
            </p:cNvPr>
            <p:cNvSpPr/>
            <p:nvPr/>
          </p:nvSpPr>
          <p:spPr>
            <a:xfrm rot="-1917689">
              <a:off x="5495934" y="2325758"/>
              <a:ext cx="395075" cy="751126"/>
            </a:xfrm>
            <a:custGeom>
              <a:avLst/>
              <a:gdLst>
                <a:gd name="connsiteX0" fmla="*/ 316309 w 395075"/>
                <a:gd name="connsiteY0" fmla="*/ 600109 h 751126"/>
                <a:gd name="connsiteX1" fmla="*/ 296722 w 395075"/>
                <a:gd name="connsiteY1" fmla="*/ 635983 h 751126"/>
                <a:gd name="connsiteX2" fmla="*/ 288350 w 395075"/>
                <a:gd name="connsiteY2" fmla="*/ 616797 h 751126"/>
                <a:gd name="connsiteX3" fmla="*/ 316309 w 395075"/>
                <a:gd name="connsiteY3" fmla="*/ 600109 h 751126"/>
                <a:gd name="connsiteX4" fmla="*/ 395045 w 395075"/>
                <a:gd name="connsiteY4" fmla="*/ 564054 h 751126"/>
                <a:gd name="connsiteX5" fmla="*/ 277032 w 395075"/>
                <a:gd name="connsiteY5" fmla="*/ 257175 h 751126"/>
                <a:gd name="connsiteX6" fmla="*/ 234317 w 395075"/>
                <a:gd name="connsiteY6" fmla="*/ 129618 h 751126"/>
                <a:gd name="connsiteX7" fmla="*/ 182585 w 395075"/>
                <a:gd name="connsiteY7" fmla="*/ -102 h 751126"/>
                <a:gd name="connsiteX8" fmla="*/ -30 w 395075"/>
                <a:gd name="connsiteY8" fmla="*/ 197530 h 751126"/>
                <a:gd name="connsiteX9" fmla="*/ 56871 w 395075"/>
                <a:gd name="connsiteY9" fmla="*/ 303016 h 751126"/>
                <a:gd name="connsiteX10" fmla="*/ 77646 w 395075"/>
                <a:gd name="connsiteY10" fmla="*/ 330135 h 751126"/>
                <a:gd name="connsiteX11" fmla="*/ 157623 w 395075"/>
                <a:gd name="connsiteY11" fmla="*/ 232709 h 751126"/>
                <a:gd name="connsiteX12" fmla="*/ 88680 w 395075"/>
                <a:gd name="connsiteY12" fmla="*/ 361348 h 751126"/>
                <a:gd name="connsiteX13" fmla="*/ 271347 w 395075"/>
                <a:gd name="connsiteY13" fmla="*/ 751024 h 751126"/>
                <a:gd name="connsiteX14" fmla="*/ 395045 w 395075"/>
                <a:gd name="connsiteY14" fmla="*/ 564054 h 75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5075" h="751126">
                  <a:moveTo>
                    <a:pt x="316309" y="600109"/>
                  </a:moveTo>
                  <a:cubicBezTo>
                    <a:pt x="317756" y="610384"/>
                    <a:pt x="301994" y="624342"/>
                    <a:pt x="296722" y="635983"/>
                  </a:cubicBezTo>
                  <a:cubicBezTo>
                    <a:pt x="293492" y="629699"/>
                    <a:pt x="291554" y="623081"/>
                    <a:pt x="288350" y="616797"/>
                  </a:cubicBezTo>
                  <a:cubicBezTo>
                    <a:pt x="296774" y="607294"/>
                    <a:pt x="307420" y="607783"/>
                    <a:pt x="316309" y="600109"/>
                  </a:cubicBezTo>
                  <a:close/>
                  <a:moveTo>
                    <a:pt x="395045" y="564054"/>
                  </a:moveTo>
                  <a:cubicBezTo>
                    <a:pt x="350470" y="462894"/>
                    <a:pt x="333829" y="355656"/>
                    <a:pt x="277032" y="257175"/>
                  </a:cubicBezTo>
                  <a:cubicBezTo>
                    <a:pt x="274319" y="212004"/>
                    <a:pt x="250054" y="172008"/>
                    <a:pt x="234317" y="129618"/>
                  </a:cubicBezTo>
                  <a:cubicBezTo>
                    <a:pt x="218296" y="86713"/>
                    <a:pt x="202559" y="38322"/>
                    <a:pt x="182585" y="-102"/>
                  </a:cubicBezTo>
                  <a:cubicBezTo>
                    <a:pt x="114495" y="32888"/>
                    <a:pt x="57026" y="114295"/>
                    <a:pt x="-30" y="197530"/>
                  </a:cubicBezTo>
                  <a:cubicBezTo>
                    <a:pt x="24467" y="228280"/>
                    <a:pt x="40669" y="270953"/>
                    <a:pt x="56871" y="303016"/>
                  </a:cubicBezTo>
                  <a:cubicBezTo>
                    <a:pt x="62375" y="313807"/>
                    <a:pt x="69016" y="328100"/>
                    <a:pt x="77646" y="330135"/>
                  </a:cubicBezTo>
                  <a:cubicBezTo>
                    <a:pt x="103900" y="295908"/>
                    <a:pt x="127441" y="249346"/>
                    <a:pt x="157623" y="232709"/>
                  </a:cubicBezTo>
                  <a:cubicBezTo>
                    <a:pt x="159380" y="270206"/>
                    <a:pt x="111368" y="318520"/>
                    <a:pt x="88680" y="361348"/>
                  </a:cubicBezTo>
                  <a:cubicBezTo>
                    <a:pt x="152868" y="490450"/>
                    <a:pt x="216022" y="619861"/>
                    <a:pt x="271347" y="751024"/>
                  </a:cubicBezTo>
                  <a:cubicBezTo>
                    <a:pt x="310831" y="676416"/>
                    <a:pt x="366827" y="634824"/>
                    <a:pt x="395045" y="56405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49" name="Freeform 314">
              <a:extLst>
                <a:ext uri="{FF2B5EF4-FFF2-40B4-BE49-F238E27FC236}">
                  <a16:creationId xmlns:a16="http://schemas.microsoft.com/office/drawing/2014/main" id="{77BF0394-DB4B-43B5-B9DE-6AC24836DA88}"/>
                </a:ext>
              </a:extLst>
            </p:cNvPr>
            <p:cNvSpPr/>
            <p:nvPr/>
          </p:nvSpPr>
          <p:spPr>
            <a:xfrm rot="-1917689">
              <a:off x="5665027" y="2786882"/>
              <a:ext cx="213111" cy="395419"/>
            </a:xfrm>
            <a:custGeom>
              <a:avLst/>
              <a:gdLst>
                <a:gd name="connsiteX0" fmla="*/ 210447 w 213111"/>
                <a:gd name="connsiteY0" fmla="*/ 391789 h 395419"/>
                <a:gd name="connsiteX1" fmla="*/ 197346 w 213111"/>
                <a:gd name="connsiteY1" fmla="*/ 341982 h 395419"/>
                <a:gd name="connsiteX2" fmla="*/ 18866 w 213111"/>
                <a:gd name="connsiteY2" fmla="*/ -102 h 395419"/>
                <a:gd name="connsiteX3" fmla="*/ -24 w 213111"/>
                <a:gd name="connsiteY3" fmla="*/ 29257 h 395419"/>
                <a:gd name="connsiteX4" fmla="*/ 128765 w 213111"/>
                <a:gd name="connsiteY4" fmla="*/ 260085 h 395419"/>
                <a:gd name="connsiteX5" fmla="*/ 130497 w 213111"/>
                <a:gd name="connsiteY5" fmla="*/ 270309 h 395419"/>
                <a:gd name="connsiteX6" fmla="*/ 204866 w 213111"/>
                <a:gd name="connsiteY6" fmla="*/ 395111 h 395419"/>
                <a:gd name="connsiteX7" fmla="*/ 210447 w 213111"/>
                <a:gd name="connsiteY7" fmla="*/ 391789 h 39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111" h="395419">
                  <a:moveTo>
                    <a:pt x="210447" y="391789"/>
                  </a:moveTo>
                  <a:cubicBezTo>
                    <a:pt x="219181" y="374405"/>
                    <a:pt x="204013" y="355785"/>
                    <a:pt x="197346" y="341982"/>
                  </a:cubicBezTo>
                  <a:cubicBezTo>
                    <a:pt x="141841" y="226220"/>
                    <a:pt x="82330" y="110999"/>
                    <a:pt x="18866" y="-102"/>
                  </a:cubicBezTo>
                  <a:cubicBezTo>
                    <a:pt x="12561" y="9684"/>
                    <a:pt x="6255" y="19496"/>
                    <a:pt x="-24" y="29257"/>
                  </a:cubicBezTo>
                  <a:cubicBezTo>
                    <a:pt x="44990" y="105745"/>
                    <a:pt x="77549" y="184937"/>
                    <a:pt x="128765" y="260085"/>
                  </a:cubicBezTo>
                  <a:cubicBezTo>
                    <a:pt x="128972" y="263099"/>
                    <a:pt x="129670" y="266627"/>
                    <a:pt x="130497" y="270309"/>
                  </a:cubicBezTo>
                  <a:cubicBezTo>
                    <a:pt x="159231" y="311051"/>
                    <a:pt x="177552" y="354060"/>
                    <a:pt x="204866" y="395111"/>
                  </a:cubicBezTo>
                  <a:cubicBezTo>
                    <a:pt x="207036" y="395755"/>
                    <a:pt x="209026" y="394956"/>
                    <a:pt x="210447" y="39178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0" name="Freeform 315">
              <a:extLst>
                <a:ext uri="{FF2B5EF4-FFF2-40B4-BE49-F238E27FC236}">
                  <a16:creationId xmlns:a16="http://schemas.microsoft.com/office/drawing/2014/main" id="{E7A19746-5EB3-4489-B785-798D5CC54BFD}"/>
                </a:ext>
              </a:extLst>
            </p:cNvPr>
            <p:cNvSpPr/>
            <p:nvPr/>
          </p:nvSpPr>
          <p:spPr>
            <a:xfrm rot="-1917689">
              <a:off x="5827547" y="3030662"/>
              <a:ext cx="2661" cy="4893"/>
            </a:xfrm>
            <a:custGeom>
              <a:avLst/>
              <a:gdLst>
                <a:gd name="connsiteX0" fmla="*/ 2639 w 2661"/>
                <a:gd name="connsiteY0" fmla="*/ 4790 h 4893"/>
                <a:gd name="connsiteX1" fmla="*/ 2432 w 2661"/>
                <a:gd name="connsiteY1" fmla="*/ 3657 h 4893"/>
                <a:gd name="connsiteX2" fmla="*/ -22 w 2661"/>
                <a:gd name="connsiteY2" fmla="*/ -103 h 4893"/>
                <a:gd name="connsiteX3" fmla="*/ 2639 w 2661"/>
                <a:gd name="connsiteY3" fmla="*/ 4790 h 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" h="4893">
                  <a:moveTo>
                    <a:pt x="2639" y="4790"/>
                  </a:moveTo>
                  <a:cubicBezTo>
                    <a:pt x="2536" y="4378"/>
                    <a:pt x="2536" y="4043"/>
                    <a:pt x="2432" y="3657"/>
                  </a:cubicBezTo>
                  <a:cubicBezTo>
                    <a:pt x="1554" y="2421"/>
                    <a:pt x="882" y="1133"/>
                    <a:pt x="-22" y="-103"/>
                  </a:cubicBezTo>
                  <a:cubicBezTo>
                    <a:pt x="856" y="1468"/>
                    <a:pt x="1735" y="3219"/>
                    <a:pt x="2639" y="47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1" name="Freeform 316">
              <a:extLst>
                <a:ext uri="{FF2B5EF4-FFF2-40B4-BE49-F238E27FC236}">
                  <a16:creationId xmlns:a16="http://schemas.microsoft.com/office/drawing/2014/main" id="{847F2F0B-7638-4AF2-AB59-D74FCFE02910}"/>
                </a:ext>
              </a:extLst>
            </p:cNvPr>
            <p:cNvSpPr/>
            <p:nvPr/>
          </p:nvSpPr>
          <p:spPr>
            <a:xfrm rot="-1917689">
              <a:off x="5862100" y="3005744"/>
              <a:ext cx="69896" cy="135900"/>
            </a:xfrm>
            <a:custGeom>
              <a:avLst/>
              <a:gdLst>
                <a:gd name="connsiteX0" fmla="*/ 66286 w 69896"/>
                <a:gd name="connsiteY0" fmla="*/ 135797 h 135900"/>
                <a:gd name="connsiteX1" fmla="*/ 54218 w 69896"/>
                <a:gd name="connsiteY1" fmla="*/ 100515 h 135900"/>
                <a:gd name="connsiteX2" fmla="*/ -21 w 69896"/>
                <a:gd name="connsiteY2" fmla="*/ -104 h 135900"/>
                <a:gd name="connsiteX3" fmla="*/ 45536 w 69896"/>
                <a:gd name="connsiteY3" fmla="*/ 108755 h 135900"/>
                <a:gd name="connsiteX4" fmla="*/ 66286 w 69896"/>
                <a:gd name="connsiteY4" fmla="*/ 135797 h 13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96" h="135900">
                  <a:moveTo>
                    <a:pt x="66286" y="135797"/>
                  </a:moveTo>
                  <a:cubicBezTo>
                    <a:pt x="77371" y="122096"/>
                    <a:pt x="59748" y="110507"/>
                    <a:pt x="54218" y="100515"/>
                  </a:cubicBezTo>
                  <a:cubicBezTo>
                    <a:pt x="35432" y="66520"/>
                    <a:pt x="17809" y="31856"/>
                    <a:pt x="-21" y="-104"/>
                  </a:cubicBezTo>
                  <a:cubicBezTo>
                    <a:pt x="7162" y="30105"/>
                    <a:pt x="31943" y="79294"/>
                    <a:pt x="45536" y="108755"/>
                  </a:cubicBezTo>
                  <a:cubicBezTo>
                    <a:pt x="50523" y="119598"/>
                    <a:pt x="57267" y="134689"/>
                    <a:pt x="66286" y="13579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2" name="Freeform 317">
              <a:extLst>
                <a:ext uri="{FF2B5EF4-FFF2-40B4-BE49-F238E27FC236}">
                  <a16:creationId xmlns:a16="http://schemas.microsoft.com/office/drawing/2014/main" id="{11BA9811-DCDF-475D-A483-FD9DEE68C319}"/>
                </a:ext>
              </a:extLst>
            </p:cNvPr>
            <p:cNvSpPr/>
            <p:nvPr/>
          </p:nvSpPr>
          <p:spPr>
            <a:xfrm rot="-1917689">
              <a:off x="5629209" y="2848440"/>
              <a:ext cx="260704" cy="419756"/>
            </a:xfrm>
            <a:custGeom>
              <a:avLst/>
              <a:gdLst>
                <a:gd name="connsiteX0" fmla="*/ 182722 w 260704"/>
                <a:gd name="connsiteY0" fmla="*/ 321302 h 419756"/>
                <a:gd name="connsiteX1" fmla="*/ 177218 w 260704"/>
                <a:gd name="connsiteY1" fmla="*/ 286663 h 419756"/>
                <a:gd name="connsiteX2" fmla="*/ 182722 w 260704"/>
                <a:gd name="connsiteY2" fmla="*/ 321302 h 419756"/>
                <a:gd name="connsiteX3" fmla="*/ 153884 w 260704"/>
                <a:gd name="connsiteY3" fmla="*/ 247595 h 419756"/>
                <a:gd name="connsiteX4" fmla="*/ 169672 w 260704"/>
                <a:gd name="connsiteY4" fmla="*/ 271495 h 419756"/>
                <a:gd name="connsiteX5" fmla="*/ 153884 w 260704"/>
                <a:gd name="connsiteY5" fmla="*/ 247595 h 419756"/>
                <a:gd name="connsiteX6" fmla="*/ 260682 w 260704"/>
                <a:gd name="connsiteY6" fmla="*/ 378037 h 419756"/>
                <a:gd name="connsiteX7" fmla="*/ 63675 w 260704"/>
                <a:gd name="connsiteY7" fmla="*/ -102 h 419756"/>
                <a:gd name="connsiteX8" fmla="*/ -22 w 260704"/>
                <a:gd name="connsiteY8" fmla="*/ 104277 h 419756"/>
                <a:gd name="connsiteX9" fmla="*/ 125563 w 260704"/>
                <a:gd name="connsiteY9" fmla="*/ 340050 h 419756"/>
                <a:gd name="connsiteX10" fmla="*/ 140705 w 260704"/>
                <a:gd name="connsiteY10" fmla="*/ 370440 h 419756"/>
                <a:gd name="connsiteX11" fmla="*/ 233912 w 260704"/>
                <a:gd name="connsiteY11" fmla="*/ 419655 h 419756"/>
                <a:gd name="connsiteX12" fmla="*/ 260682 w 260704"/>
                <a:gd name="connsiteY12" fmla="*/ 378037 h 41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704" h="419756">
                  <a:moveTo>
                    <a:pt x="182722" y="321302"/>
                  </a:moveTo>
                  <a:cubicBezTo>
                    <a:pt x="175383" y="311001"/>
                    <a:pt x="173652" y="299411"/>
                    <a:pt x="177218" y="286663"/>
                  </a:cubicBezTo>
                  <a:cubicBezTo>
                    <a:pt x="181094" y="297789"/>
                    <a:pt x="194686" y="306751"/>
                    <a:pt x="182722" y="321302"/>
                  </a:cubicBezTo>
                  <a:close/>
                  <a:moveTo>
                    <a:pt x="153884" y="247595"/>
                  </a:moveTo>
                  <a:cubicBezTo>
                    <a:pt x="164297" y="246127"/>
                    <a:pt x="164194" y="264953"/>
                    <a:pt x="169672" y="271495"/>
                  </a:cubicBezTo>
                  <a:cubicBezTo>
                    <a:pt x="157269" y="273323"/>
                    <a:pt x="159026" y="254291"/>
                    <a:pt x="153884" y="247595"/>
                  </a:cubicBezTo>
                  <a:close/>
                  <a:moveTo>
                    <a:pt x="260682" y="378037"/>
                  </a:moveTo>
                  <a:cubicBezTo>
                    <a:pt x="197838" y="251330"/>
                    <a:pt x="145330" y="122485"/>
                    <a:pt x="63675" y="-102"/>
                  </a:cubicBezTo>
                  <a:cubicBezTo>
                    <a:pt x="46284" y="33841"/>
                    <a:pt x="22717" y="69098"/>
                    <a:pt x="-22" y="104277"/>
                  </a:cubicBezTo>
                  <a:cubicBezTo>
                    <a:pt x="44242" y="179787"/>
                    <a:pt x="87448" y="263794"/>
                    <a:pt x="125563" y="340050"/>
                  </a:cubicBezTo>
                  <a:cubicBezTo>
                    <a:pt x="130912" y="350712"/>
                    <a:pt x="135718" y="365418"/>
                    <a:pt x="140705" y="370440"/>
                  </a:cubicBezTo>
                  <a:cubicBezTo>
                    <a:pt x="166158" y="396219"/>
                    <a:pt x="205694" y="393953"/>
                    <a:pt x="233912" y="419655"/>
                  </a:cubicBezTo>
                  <a:cubicBezTo>
                    <a:pt x="242801" y="405799"/>
                    <a:pt x="251742" y="391918"/>
                    <a:pt x="260682" y="37803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3" name="Freeform 318">
              <a:extLst>
                <a:ext uri="{FF2B5EF4-FFF2-40B4-BE49-F238E27FC236}">
                  <a16:creationId xmlns:a16="http://schemas.microsoft.com/office/drawing/2014/main" id="{2FE26AB6-27FF-45F2-B0FF-72F5AC08F0C6}"/>
                </a:ext>
              </a:extLst>
            </p:cNvPr>
            <p:cNvSpPr/>
            <p:nvPr/>
          </p:nvSpPr>
          <p:spPr>
            <a:xfrm rot="-1917689">
              <a:off x="5623603" y="3005208"/>
              <a:ext cx="154836" cy="239764"/>
            </a:xfrm>
            <a:custGeom>
              <a:avLst/>
              <a:gdLst>
                <a:gd name="connsiteX0" fmla="*/ -21 w 154836"/>
                <a:gd name="connsiteY0" fmla="*/ 43990 h 239764"/>
                <a:gd name="connsiteX1" fmla="*/ 154815 w 154836"/>
                <a:gd name="connsiteY1" fmla="*/ 239665 h 239764"/>
                <a:gd name="connsiteX2" fmla="*/ 28326 w 154836"/>
                <a:gd name="connsiteY2" fmla="*/ -100 h 239764"/>
                <a:gd name="connsiteX3" fmla="*/ -21 w 154836"/>
                <a:gd name="connsiteY3" fmla="*/ 43990 h 23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36" h="239764">
                  <a:moveTo>
                    <a:pt x="-21" y="43990"/>
                  </a:moveTo>
                  <a:cubicBezTo>
                    <a:pt x="40057" y="112855"/>
                    <a:pt x="49851" y="192665"/>
                    <a:pt x="154815" y="239665"/>
                  </a:cubicBezTo>
                  <a:cubicBezTo>
                    <a:pt x="118096" y="158542"/>
                    <a:pt x="74632" y="78938"/>
                    <a:pt x="28326" y="-100"/>
                  </a:cubicBezTo>
                  <a:cubicBezTo>
                    <a:pt x="18868" y="14605"/>
                    <a:pt x="9462" y="29285"/>
                    <a:pt x="-21" y="43990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4" name="Freeform 319">
              <a:extLst>
                <a:ext uri="{FF2B5EF4-FFF2-40B4-BE49-F238E27FC236}">
                  <a16:creationId xmlns:a16="http://schemas.microsoft.com/office/drawing/2014/main" id="{DCA3E8D0-4FA9-4461-88D3-1D0A309FA677}"/>
                </a:ext>
              </a:extLst>
            </p:cNvPr>
            <p:cNvSpPr/>
            <p:nvPr/>
          </p:nvSpPr>
          <p:spPr>
            <a:xfrm rot="-1917689">
              <a:off x="5725460" y="4230670"/>
              <a:ext cx="51655" cy="8881"/>
            </a:xfrm>
            <a:custGeom>
              <a:avLst/>
              <a:gdLst>
                <a:gd name="connsiteX0" fmla="*/ 2 w 51655"/>
                <a:gd name="connsiteY0" fmla="*/ 4876 h 8881"/>
                <a:gd name="connsiteX1" fmla="*/ 51657 w 51655"/>
                <a:gd name="connsiteY1" fmla="*/ -94 h 8881"/>
                <a:gd name="connsiteX2" fmla="*/ 2 w 51655"/>
                <a:gd name="connsiteY2" fmla="*/ 4876 h 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55" h="8881">
                  <a:moveTo>
                    <a:pt x="2" y="4876"/>
                  </a:moveTo>
                  <a:cubicBezTo>
                    <a:pt x="16126" y="4515"/>
                    <a:pt x="46101" y="16645"/>
                    <a:pt x="51657" y="-94"/>
                  </a:cubicBezTo>
                  <a:cubicBezTo>
                    <a:pt x="36385" y="4206"/>
                    <a:pt x="7341" y="-3340"/>
                    <a:pt x="2" y="4876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5" name="Freeform 320">
              <a:extLst>
                <a:ext uri="{FF2B5EF4-FFF2-40B4-BE49-F238E27FC236}">
                  <a16:creationId xmlns:a16="http://schemas.microsoft.com/office/drawing/2014/main" id="{BF318F78-6D30-4F5D-88F0-39511929D344}"/>
                </a:ext>
              </a:extLst>
            </p:cNvPr>
            <p:cNvSpPr/>
            <p:nvPr/>
          </p:nvSpPr>
          <p:spPr>
            <a:xfrm rot="-1917689">
              <a:off x="5519663" y="4263724"/>
              <a:ext cx="223546" cy="24702"/>
            </a:xfrm>
            <a:custGeom>
              <a:avLst/>
              <a:gdLst>
                <a:gd name="connsiteX0" fmla="*/ 223548 w 223546"/>
                <a:gd name="connsiteY0" fmla="*/ 19245 h 24702"/>
                <a:gd name="connsiteX1" fmla="*/ 2 w 223546"/>
                <a:gd name="connsiteY1" fmla="*/ 11082 h 24702"/>
                <a:gd name="connsiteX2" fmla="*/ 203393 w 223546"/>
                <a:gd name="connsiteY2" fmla="*/ 23598 h 24702"/>
                <a:gd name="connsiteX3" fmla="*/ 223548 w 223546"/>
                <a:gd name="connsiteY3" fmla="*/ 19245 h 2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546" h="24702">
                  <a:moveTo>
                    <a:pt x="223548" y="19245"/>
                  </a:moveTo>
                  <a:cubicBezTo>
                    <a:pt x="150755" y="18035"/>
                    <a:pt x="59203" y="-17685"/>
                    <a:pt x="2" y="11082"/>
                  </a:cubicBezTo>
                  <a:cubicBezTo>
                    <a:pt x="66748" y="22388"/>
                    <a:pt x="142693" y="26791"/>
                    <a:pt x="203393" y="23598"/>
                  </a:cubicBezTo>
                  <a:cubicBezTo>
                    <a:pt x="210163" y="23186"/>
                    <a:pt x="222282" y="26920"/>
                    <a:pt x="223548" y="1924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6" name="Freeform 321">
              <a:extLst>
                <a:ext uri="{FF2B5EF4-FFF2-40B4-BE49-F238E27FC236}">
                  <a16:creationId xmlns:a16="http://schemas.microsoft.com/office/drawing/2014/main" id="{BB2B8534-5374-4926-B420-C6719931B534}"/>
                </a:ext>
              </a:extLst>
            </p:cNvPr>
            <p:cNvSpPr/>
            <p:nvPr/>
          </p:nvSpPr>
          <p:spPr>
            <a:xfrm rot="-1917689">
              <a:off x="5540538" y="4253345"/>
              <a:ext cx="63128" cy="11590"/>
            </a:xfrm>
            <a:custGeom>
              <a:avLst/>
              <a:gdLst>
                <a:gd name="connsiteX0" fmla="*/ 63130 w 63128"/>
                <a:gd name="connsiteY0" fmla="*/ 4794 h 11590"/>
                <a:gd name="connsiteX1" fmla="*/ 1 w 63128"/>
                <a:gd name="connsiteY1" fmla="*/ 5901 h 11590"/>
                <a:gd name="connsiteX2" fmla="*/ 63130 w 63128"/>
                <a:gd name="connsiteY2" fmla="*/ 4794 h 1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128" h="11590">
                  <a:moveTo>
                    <a:pt x="63130" y="4794"/>
                  </a:moveTo>
                  <a:cubicBezTo>
                    <a:pt x="43207" y="10434"/>
                    <a:pt x="17754" y="-9551"/>
                    <a:pt x="1" y="5901"/>
                  </a:cubicBezTo>
                  <a:cubicBezTo>
                    <a:pt x="21836" y="15610"/>
                    <a:pt x="51734" y="11000"/>
                    <a:pt x="63130" y="4794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7" name="Freeform 322">
              <a:extLst>
                <a:ext uri="{FF2B5EF4-FFF2-40B4-BE49-F238E27FC236}">
                  <a16:creationId xmlns:a16="http://schemas.microsoft.com/office/drawing/2014/main" id="{FB2EB274-F51A-4E63-8C18-06440F42422C}"/>
                </a:ext>
              </a:extLst>
            </p:cNvPr>
            <p:cNvSpPr/>
            <p:nvPr/>
          </p:nvSpPr>
          <p:spPr>
            <a:xfrm rot="-1917689">
              <a:off x="5867773" y="2258160"/>
              <a:ext cx="238350" cy="486122"/>
            </a:xfrm>
            <a:custGeom>
              <a:avLst/>
              <a:gdLst>
                <a:gd name="connsiteX0" fmla="*/ 205296 w 238350"/>
                <a:gd name="connsiteY0" fmla="*/ 191265 h 486122"/>
                <a:gd name="connsiteX1" fmla="*/ 172091 w 238350"/>
                <a:gd name="connsiteY1" fmla="*/ 280603 h 486122"/>
                <a:gd name="connsiteX2" fmla="*/ 205296 w 238350"/>
                <a:gd name="connsiteY2" fmla="*/ 191265 h 486122"/>
                <a:gd name="connsiteX3" fmla="*/ 186355 w 238350"/>
                <a:gd name="connsiteY3" fmla="*/ 123842 h 486122"/>
                <a:gd name="connsiteX4" fmla="*/ 193539 w 238350"/>
                <a:gd name="connsiteY4" fmla="*/ 166516 h 486122"/>
                <a:gd name="connsiteX5" fmla="*/ 186355 w 238350"/>
                <a:gd name="connsiteY5" fmla="*/ 123842 h 486122"/>
                <a:gd name="connsiteX6" fmla="*/ 43612 w 238350"/>
                <a:gd name="connsiteY6" fmla="*/ 291755 h 486122"/>
                <a:gd name="connsiteX7" fmla="*/ 84802 w 238350"/>
                <a:gd name="connsiteY7" fmla="*/ 238600 h 486122"/>
                <a:gd name="connsiteX8" fmla="*/ 51571 w 238350"/>
                <a:gd name="connsiteY8" fmla="*/ 327964 h 486122"/>
                <a:gd name="connsiteX9" fmla="*/ 85319 w 238350"/>
                <a:gd name="connsiteY9" fmla="*/ 453152 h 486122"/>
                <a:gd name="connsiteX10" fmla="*/ 98885 w 238350"/>
                <a:gd name="connsiteY10" fmla="*/ 486013 h 486122"/>
                <a:gd name="connsiteX11" fmla="*/ 232455 w 238350"/>
                <a:gd name="connsiteY11" fmla="*/ 122245 h 486122"/>
                <a:gd name="connsiteX12" fmla="*/ 219069 w 238350"/>
                <a:gd name="connsiteY12" fmla="*/ 99891 h 486122"/>
                <a:gd name="connsiteX13" fmla="*/ 216253 w 238350"/>
                <a:gd name="connsiteY13" fmla="*/ 77357 h 486122"/>
                <a:gd name="connsiteX14" fmla="*/ 127439 w 238350"/>
                <a:gd name="connsiteY14" fmla="*/ -109 h 486122"/>
                <a:gd name="connsiteX15" fmla="*/ 83174 w 238350"/>
                <a:gd name="connsiteY15" fmla="*/ 57913 h 486122"/>
                <a:gd name="connsiteX16" fmla="*/ 113511 w 238350"/>
                <a:gd name="connsiteY16" fmla="*/ 80756 h 486122"/>
                <a:gd name="connsiteX17" fmla="*/ 78445 w 238350"/>
                <a:gd name="connsiteY17" fmla="*/ 65279 h 486122"/>
                <a:gd name="connsiteX18" fmla="*/ -32 w 238350"/>
                <a:gd name="connsiteY18" fmla="*/ 160206 h 486122"/>
                <a:gd name="connsiteX19" fmla="*/ 43612 w 238350"/>
                <a:gd name="connsiteY19" fmla="*/ 291755 h 48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8350" h="486122">
                  <a:moveTo>
                    <a:pt x="205296" y="191265"/>
                  </a:moveTo>
                  <a:cubicBezTo>
                    <a:pt x="199456" y="219954"/>
                    <a:pt x="185683" y="250317"/>
                    <a:pt x="172091" y="280603"/>
                  </a:cubicBezTo>
                  <a:cubicBezTo>
                    <a:pt x="176122" y="252507"/>
                    <a:pt x="174572" y="212331"/>
                    <a:pt x="205296" y="191265"/>
                  </a:cubicBezTo>
                  <a:close/>
                  <a:moveTo>
                    <a:pt x="186355" y="123842"/>
                  </a:moveTo>
                  <a:cubicBezTo>
                    <a:pt x="198965" y="135895"/>
                    <a:pt x="198991" y="150548"/>
                    <a:pt x="193539" y="166516"/>
                  </a:cubicBezTo>
                  <a:cubicBezTo>
                    <a:pt x="190050" y="152532"/>
                    <a:pt x="183125" y="139294"/>
                    <a:pt x="186355" y="123842"/>
                  </a:cubicBezTo>
                  <a:close/>
                  <a:moveTo>
                    <a:pt x="43612" y="291755"/>
                  </a:moveTo>
                  <a:cubicBezTo>
                    <a:pt x="55499" y="276741"/>
                    <a:pt x="63923" y="235303"/>
                    <a:pt x="84802" y="238600"/>
                  </a:cubicBezTo>
                  <a:cubicBezTo>
                    <a:pt x="88936" y="265074"/>
                    <a:pt x="60176" y="298708"/>
                    <a:pt x="51571" y="327964"/>
                  </a:cubicBezTo>
                  <a:cubicBezTo>
                    <a:pt x="54491" y="368140"/>
                    <a:pt x="74388" y="415088"/>
                    <a:pt x="85319" y="453152"/>
                  </a:cubicBezTo>
                  <a:cubicBezTo>
                    <a:pt x="89040" y="465977"/>
                    <a:pt x="85939" y="484185"/>
                    <a:pt x="98885" y="486013"/>
                  </a:cubicBezTo>
                  <a:cubicBezTo>
                    <a:pt x="152194" y="362345"/>
                    <a:pt x="265246" y="221680"/>
                    <a:pt x="232455" y="122245"/>
                  </a:cubicBezTo>
                  <a:cubicBezTo>
                    <a:pt x="229974" y="114725"/>
                    <a:pt x="221937" y="108004"/>
                    <a:pt x="219069" y="99891"/>
                  </a:cubicBezTo>
                  <a:cubicBezTo>
                    <a:pt x="216433" y="92448"/>
                    <a:pt x="219405" y="84001"/>
                    <a:pt x="216253" y="77357"/>
                  </a:cubicBezTo>
                  <a:cubicBezTo>
                    <a:pt x="202428" y="47895"/>
                    <a:pt x="163176" y="20596"/>
                    <a:pt x="127439" y="-109"/>
                  </a:cubicBezTo>
                  <a:cubicBezTo>
                    <a:pt x="112891" y="19927"/>
                    <a:pt x="97645" y="37284"/>
                    <a:pt x="83174" y="57913"/>
                  </a:cubicBezTo>
                  <a:cubicBezTo>
                    <a:pt x="92037" y="65819"/>
                    <a:pt x="111314" y="71408"/>
                    <a:pt x="113511" y="80756"/>
                  </a:cubicBezTo>
                  <a:cubicBezTo>
                    <a:pt x="103330" y="79675"/>
                    <a:pt x="84053" y="76250"/>
                    <a:pt x="78445" y="65279"/>
                  </a:cubicBezTo>
                  <a:cubicBezTo>
                    <a:pt x="52501" y="97702"/>
                    <a:pt x="27255" y="133551"/>
                    <a:pt x="-32" y="160206"/>
                  </a:cubicBezTo>
                  <a:cubicBezTo>
                    <a:pt x="14206" y="204090"/>
                    <a:pt x="25886" y="248592"/>
                    <a:pt x="43612" y="291755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8" name="Freeform 323">
              <a:extLst>
                <a:ext uri="{FF2B5EF4-FFF2-40B4-BE49-F238E27FC236}">
                  <a16:creationId xmlns:a16="http://schemas.microsoft.com/office/drawing/2014/main" id="{E082D167-4892-42BA-92B4-614FFB902B13}"/>
                </a:ext>
              </a:extLst>
            </p:cNvPr>
            <p:cNvSpPr/>
            <p:nvPr/>
          </p:nvSpPr>
          <p:spPr>
            <a:xfrm rot="-1917689">
              <a:off x="5422447" y="2809993"/>
              <a:ext cx="142071" cy="222502"/>
            </a:xfrm>
            <a:custGeom>
              <a:avLst/>
              <a:gdLst>
                <a:gd name="connsiteX0" fmla="*/ 90363 w 142071"/>
                <a:gd name="connsiteY0" fmla="*/ 35667 h 222502"/>
                <a:gd name="connsiteX1" fmla="*/ 46770 w 142071"/>
                <a:gd name="connsiteY1" fmla="*/ 87303 h 222502"/>
                <a:gd name="connsiteX2" fmla="*/ 86151 w 142071"/>
                <a:gd name="connsiteY2" fmla="*/ 26086 h 222502"/>
                <a:gd name="connsiteX3" fmla="*/ 61396 w 142071"/>
                <a:gd name="connsiteY3" fmla="*/ -79 h 222502"/>
                <a:gd name="connsiteX4" fmla="*/ -27 w 142071"/>
                <a:gd name="connsiteY4" fmla="*/ 95441 h 222502"/>
                <a:gd name="connsiteX5" fmla="*/ 74316 w 142071"/>
                <a:gd name="connsiteY5" fmla="*/ 222405 h 222502"/>
                <a:gd name="connsiteX6" fmla="*/ 142044 w 142071"/>
                <a:gd name="connsiteY6" fmla="*/ 117125 h 222502"/>
                <a:gd name="connsiteX7" fmla="*/ 90363 w 142071"/>
                <a:gd name="connsiteY7" fmla="*/ 35667 h 2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071" h="222502">
                  <a:moveTo>
                    <a:pt x="90363" y="35667"/>
                  </a:moveTo>
                  <a:cubicBezTo>
                    <a:pt x="74084" y="44784"/>
                    <a:pt x="64652" y="85448"/>
                    <a:pt x="46770" y="87303"/>
                  </a:cubicBezTo>
                  <a:cubicBezTo>
                    <a:pt x="60879" y="67241"/>
                    <a:pt x="76358" y="38577"/>
                    <a:pt x="86151" y="26086"/>
                  </a:cubicBezTo>
                  <a:cubicBezTo>
                    <a:pt x="76280" y="19030"/>
                    <a:pt x="74704" y="-775"/>
                    <a:pt x="61396" y="-79"/>
                  </a:cubicBezTo>
                  <a:cubicBezTo>
                    <a:pt x="47365" y="22532"/>
                    <a:pt x="19302" y="64794"/>
                    <a:pt x="-27" y="95441"/>
                  </a:cubicBezTo>
                  <a:cubicBezTo>
                    <a:pt x="24082" y="136518"/>
                    <a:pt x="46254" y="189080"/>
                    <a:pt x="74316" y="222405"/>
                  </a:cubicBezTo>
                  <a:cubicBezTo>
                    <a:pt x="96333" y="190986"/>
                    <a:pt x="132328" y="143677"/>
                    <a:pt x="142044" y="117125"/>
                  </a:cubicBezTo>
                  <a:cubicBezTo>
                    <a:pt x="126178" y="109116"/>
                    <a:pt x="122586" y="76692"/>
                    <a:pt x="90363" y="35667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  <p:sp>
          <p:nvSpPr>
            <p:cNvPr id="459" name="Freeform 324">
              <a:extLst>
                <a:ext uri="{FF2B5EF4-FFF2-40B4-BE49-F238E27FC236}">
                  <a16:creationId xmlns:a16="http://schemas.microsoft.com/office/drawing/2014/main" id="{6C56DE1A-8ADC-419D-9613-525153CC9318}"/>
                </a:ext>
              </a:extLst>
            </p:cNvPr>
            <p:cNvSpPr/>
            <p:nvPr/>
          </p:nvSpPr>
          <p:spPr>
            <a:xfrm rot="-1917689">
              <a:off x="5803477" y="3184122"/>
              <a:ext cx="111010" cy="234975"/>
            </a:xfrm>
            <a:custGeom>
              <a:avLst/>
              <a:gdLst>
                <a:gd name="connsiteX0" fmla="*/ 110994 w 111010"/>
                <a:gd name="connsiteY0" fmla="*/ 212879 h 234975"/>
                <a:gd name="connsiteX1" fmla="*/ 15772 w 111010"/>
                <a:gd name="connsiteY1" fmla="*/ -102 h 234975"/>
                <a:gd name="connsiteX2" fmla="*/ 25746 w 111010"/>
                <a:gd name="connsiteY2" fmla="*/ 65054 h 234975"/>
                <a:gd name="connsiteX3" fmla="*/ 54377 w 111010"/>
                <a:gd name="connsiteY3" fmla="*/ 128228 h 234975"/>
                <a:gd name="connsiteX4" fmla="*/ -17 w 111010"/>
                <a:gd name="connsiteY4" fmla="*/ 24415 h 234975"/>
                <a:gd name="connsiteX5" fmla="*/ 96833 w 111010"/>
                <a:gd name="connsiteY5" fmla="*/ 234873 h 234975"/>
                <a:gd name="connsiteX6" fmla="*/ 110994 w 111010"/>
                <a:gd name="connsiteY6" fmla="*/ 212879 h 23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10" h="234975">
                  <a:moveTo>
                    <a:pt x="110994" y="212879"/>
                  </a:moveTo>
                  <a:cubicBezTo>
                    <a:pt x="78849" y="141877"/>
                    <a:pt x="53344" y="69613"/>
                    <a:pt x="15772" y="-102"/>
                  </a:cubicBezTo>
                  <a:cubicBezTo>
                    <a:pt x="-3298" y="22921"/>
                    <a:pt x="17374" y="47568"/>
                    <a:pt x="25746" y="65054"/>
                  </a:cubicBezTo>
                  <a:cubicBezTo>
                    <a:pt x="36057" y="86661"/>
                    <a:pt x="49029" y="106955"/>
                    <a:pt x="54377" y="128228"/>
                  </a:cubicBezTo>
                  <a:cubicBezTo>
                    <a:pt x="34971" y="93898"/>
                    <a:pt x="22671" y="58024"/>
                    <a:pt x="-17" y="24415"/>
                  </a:cubicBezTo>
                  <a:cubicBezTo>
                    <a:pt x="23266" y="96473"/>
                    <a:pt x="66109" y="164308"/>
                    <a:pt x="96833" y="234873"/>
                  </a:cubicBezTo>
                  <a:cubicBezTo>
                    <a:pt x="101536" y="227507"/>
                    <a:pt x="106265" y="220193"/>
                    <a:pt x="110994" y="212879"/>
                  </a:cubicBezTo>
                  <a:close/>
                </a:path>
              </a:pathLst>
            </a:custGeom>
            <a:grpFill/>
            <a:ln w="25598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LT"/>
            </a:p>
          </p:txBody>
        </p:sp>
      </p:grpSp>
      <p:sp>
        <p:nvSpPr>
          <p:cNvPr id="7" name="Oval 106">
            <a:extLst>
              <a:ext uri="{FF2B5EF4-FFF2-40B4-BE49-F238E27FC236}">
                <a16:creationId xmlns:a16="http://schemas.microsoft.com/office/drawing/2014/main" id="{CD5FE820-2F6D-4A46-9F49-1E80B6EAA413}"/>
              </a:ext>
            </a:extLst>
          </p:cNvPr>
          <p:cNvSpPr/>
          <p:nvPr/>
        </p:nvSpPr>
        <p:spPr>
          <a:xfrm>
            <a:off x="11526797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362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F34E-E7CE-6B45-BA16-061A91E59F6F}"/>
              </a:ext>
            </a:extLst>
          </p:cNvPr>
          <p:cNvGrpSpPr/>
          <p:nvPr/>
        </p:nvGrpSpPr>
        <p:grpSpPr>
          <a:xfrm>
            <a:off x="-835063" y="494367"/>
            <a:ext cx="827568" cy="828000"/>
            <a:chOff x="-842559" y="468160"/>
            <a:chExt cx="827568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B73CC9-4835-6949-A885-80B8BFEE3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6816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07890D4C-AC70-4C42-843D-F960A46E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80293" y="530642"/>
              <a:ext cx="703036" cy="70303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129592-52B5-D34E-81BC-E95357938766}"/>
              </a:ext>
            </a:extLst>
          </p:cNvPr>
          <p:cNvGrpSpPr/>
          <p:nvPr/>
        </p:nvGrpSpPr>
        <p:grpSpPr>
          <a:xfrm>
            <a:off x="844764" y="1742764"/>
            <a:ext cx="827568" cy="828000"/>
            <a:chOff x="-842559" y="1741580"/>
            <a:chExt cx="827568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B220B85-007E-5F44-914B-57D42E953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174158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1" name="Graphic 50" descr="Upward trend">
              <a:extLst>
                <a:ext uri="{FF2B5EF4-FFF2-40B4-BE49-F238E27FC236}">
                  <a16:creationId xmlns:a16="http://schemas.microsoft.com/office/drawing/2014/main" id="{006E9C4F-B9E3-E642-9132-4A3ECC8B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34943" y="1849412"/>
              <a:ext cx="612336" cy="61233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432755-31CD-6A45-A98C-C3ECDCC0D4D9}"/>
              </a:ext>
            </a:extLst>
          </p:cNvPr>
          <p:cNvGrpSpPr/>
          <p:nvPr/>
        </p:nvGrpSpPr>
        <p:grpSpPr>
          <a:xfrm>
            <a:off x="-842559" y="4288420"/>
            <a:ext cx="827568" cy="828000"/>
            <a:chOff x="-842559" y="4288420"/>
            <a:chExt cx="827568" cy="828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32E01C-45F2-4143-8450-E7FEA9305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428842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4" name="Graphic 53" descr="Single gear">
              <a:extLst>
                <a:ext uri="{FF2B5EF4-FFF2-40B4-BE49-F238E27FC236}">
                  <a16:creationId xmlns:a16="http://schemas.microsoft.com/office/drawing/2014/main" id="{1B049337-F37A-E940-B45C-35C6E6A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80293" y="4363185"/>
              <a:ext cx="724649" cy="72464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8F3FE3-F4B1-3D49-90B9-DB018822860F}"/>
              </a:ext>
            </a:extLst>
          </p:cNvPr>
          <p:cNvGrpSpPr/>
          <p:nvPr/>
        </p:nvGrpSpPr>
        <p:grpSpPr>
          <a:xfrm>
            <a:off x="-842559" y="5561839"/>
            <a:ext cx="827568" cy="828000"/>
            <a:chOff x="-842559" y="5561839"/>
            <a:chExt cx="827568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8D45B5-D094-6D4C-8236-4CC78F9B3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42559" y="5561839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57" name="Graphic 56" descr="Users">
              <a:extLst>
                <a:ext uri="{FF2B5EF4-FFF2-40B4-BE49-F238E27FC236}">
                  <a16:creationId xmlns:a16="http://schemas.microsoft.com/office/drawing/2014/main" id="{71E56C38-F85F-EF4A-926D-FA0FA8F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77564" y="5614879"/>
              <a:ext cx="721920" cy="72192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0E29B6-751E-F04C-8E94-1BE914578CC2}"/>
              </a:ext>
            </a:extLst>
          </p:cNvPr>
          <p:cNvGrpSpPr/>
          <p:nvPr/>
        </p:nvGrpSpPr>
        <p:grpSpPr>
          <a:xfrm>
            <a:off x="-842559" y="3015000"/>
            <a:ext cx="827568" cy="828000"/>
            <a:chOff x="-837416" y="3015000"/>
            <a:chExt cx="827568" cy="82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E9B6F-6867-8147-9DA5-20BC6FF9F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37416" y="3015000"/>
              <a:ext cx="827568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T"/>
            </a:p>
          </p:txBody>
        </p:sp>
        <p:pic>
          <p:nvPicPr>
            <p:cNvPr id="60" name="Graphic 59" descr="Coffee">
              <a:extLst>
                <a:ext uri="{FF2B5EF4-FFF2-40B4-BE49-F238E27FC236}">
                  <a16:creationId xmlns:a16="http://schemas.microsoft.com/office/drawing/2014/main" id="{8D399424-8A70-7844-B57A-C621A641F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698172" y="3065465"/>
              <a:ext cx="620915" cy="620915"/>
            </a:xfrm>
            <a:prstGeom prst="rect">
              <a:avLst/>
            </a:prstGeom>
          </p:spPr>
        </p:pic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0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2" name="Graphic 61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BA6DB6B-0C30-6F4D-AE06-239E787DD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pic>
        <p:nvPicPr>
          <p:cNvPr id="63" name="Graphic 6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pic>
        <p:nvPicPr>
          <p:cNvPr id="64" name="Graphic 6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257EE65D-7A71-5E45-A8E7-3F7905B6DF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pic>
        <p:nvPicPr>
          <p:cNvPr id="65" name="Graphic 6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1CF00180-5CB2-6343-954B-91B3585848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pic>
        <p:nvPicPr>
          <p:cNvPr id="66" name="Graphic 6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1219EFF6-C963-5F45-9511-7DB64AE511B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A6B27D8-8436-0A4F-A9FE-C445BB25553E}"/>
              </a:ext>
            </a:extLst>
          </p:cNvPr>
          <p:cNvSpPr txBox="1"/>
          <p:nvPr/>
        </p:nvSpPr>
        <p:spPr>
          <a:xfrm>
            <a:off x="6611793" y="201979"/>
            <a:ext cx="184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LT" sz="3200" b="1" spc="3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311393A-87B0-4C47-BB25-5F2D400902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01249" y="798559"/>
            <a:ext cx="7079378" cy="1672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05BD5843-511D-4500-985B-FA096C238CE6}"/>
              </a:ext>
            </a:extLst>
          </p:cNvPr>
          <p:cNvGrpSpPr/>
          <p:nvPr/>
        </p:nvGrpSpPr>
        <p:grpSpPr>
          <a:xfrm>
            <a:off x="11471163" y="1"/>
            <a:ext cx="721919" cy="6858000"/>
            <a:chOff x="11471163" y="1"/>
            <a:chExt cx="72191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4865FF-94FB-4FB0-AA24-1F9256878E53}"/>
                </a:ext>
              </a:extLst>
            </p:cNvPr>
            <p:cNvSpPr/>
            <p:nvPr/>
          </p:nvSpPr>
          <p:spPr>
            <a:xfrm>
              <a:off x="11471163" y="1"/>
              <a:ext cx="72191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TextBox 95">
              <a:extLst>
                <a:ext uri="{FF2B5EF4-FFF2-40B4-BE49-F238E27FC236}">
                  <a16:creationId xmlns:a16="http://schemas.microsoft.com/office/drawing/2014/main" id="{E70A8B40-6379-4FCC-9543-7FA7B767268E}"/>
                </a:ext>
              </a:extLst>
            </p:cNvPr>
            <p:cNvSpPr txBox="1"/>
            <p:nvPr/>
          </p:nvSpPr>
          <p:spPr>
            <a:xfrm>
              <a:off x="11546413" y="1014928"/>
              <a:ext cx="492443" cy="552811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000" b="1" spc="300" dirty="0">
                  <a:solidFill>
                    <a:srgbClr val="073027"/>
                  </a:solidFill>
                  <a:latin typeface="Montserrat" pitchFamily="2" charset="77"/>
                </a:rPr>
                <a:t>CONTEXTE GENERAL DU PROJET</a:t>
              </a:r>
              <a:endParaRPr lang="en-LT" sz="2000" b="1" spc="300" dirty="0">
                <a:solidFill>
                  <a:srgbClr val="073027"/>
                </a:solidFill>
                <a:latin typeface="Montserrat" pitchFamily="2" charset="77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29951E6-6460-452F-BD2B-C3F50B7299FD}"/>
              </a:ext>
            </a:extLst>
          </p:cNvPr>
          <p:cNvSpPr txBox="1"/>
          <p:nvPr/>
        </p:nvSpPr>
        <p:spPr>
          <a:xfrm>
            <a:off x="3855179" y="232757"/>
            <a:ext cx="569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Conduite du projet </a:t>
            </a:r>
            <a:endParaRPr lang="fr-FR" sz="6600" b="1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F84D1F-8E23-4B21-A854-D3150FCE227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18995" y="1483106"/>
            <a:ext cx="581291" cy="4759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87629B-CEB8-42B0-BB6F-C839E0239DC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09983" y="1633346"/>
            <a:ext cx="618869" cy="5755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E2236B-A052-4221-B0CB-C5A27A64F46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10519" y="1366396"/>
            <a:ext cx="1336502" cy="12429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691877-7DDC-42FC-B3F3-02483A7D60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34" b="98656" l="1493" r="96201">
                        <a14:foregroundMark x1="82768" y1="52419" x2="82768" y2="52419"/>
                        <a14:foregroundMark x1="83311" y1="63306" x2="83311" y2="63306"/>
                        <a14:foregroundMark x1="76934" y1="70833" x2="76934" y2="70833"/>
                        <a14:foregroundMark x1="74898" y1="65188" x2="74898" y2="65188"/>
                        <a14:foregroundMark x1="68385" y1="76478" x2="68385" y2="76478"/>
                        <a14:foregroundMark x1="61601" y1="63441" x2="61601" y2="63441"/>
                        <a14:foregroundMark x1="61601" y1="63441" x2="61601" y2="63441"/>
                        <a14:foregroundMark x1="59566" y1="60081" x2="52239" y2="47312"/>
                        <a14:foregroundMark x1="59973" y1="27016" x2="43826" y2="27285"/>
                        <a14:foregroundMark x1="43826" y1="27285" x2="38942" y2="35753"/>
                        <a14:foregroundMark x1="38942" y1="35753" x2="43012" y2="44892"/>
                        <a14:foregroundMark x1="43012" y1="44892" x2="53596" y2="51210"/>
                        <a14:foregroundMark x1="61601" y1="57661" x2="57123" y2="68952"/>
                        <a14:foregroundMark x1="57123" y1="68952" x2="50204" y2="71505"/>
                        <a14:foregroundMark x1="50204" y1="71505" x2="43826" y2="69624"/>
                        <a14:foregroundMark x1="40977" y1="69220" x2="34464" y2="66532"/>
                        <a14:foregroundMark x1="34464" y1="66532" x2="30801" y2="62903"/>
                        <a14:foregroundMark x1="90366" y1="50269" x2="70692" y2="83468"/>
                        <a14:foregroundMark x1="70692" y1="83468" x2="52917" y2="86290"/>
                        <a14:foregroundMark x1="52917" y1="86290" x2="52782" y2="84543"/>
                        <a14:foregroundMark x1="33921" y1="81855" x2="50746" y2="86559"/>
                        <a14:foregroundMark x1="50746" y1="86559" x2="53731" y2="92876"/>
                        <a14:foregroundMark x1="45455" y1="20833" x2="36635" y2="22446"/>
                        <a14:foregroundMark x1="36635" y1="22446" x2="21574" y2="30108"/>
                        <a14:foregroundMark x1="21574" y1="30108" x2="18046" y2="35349"/>
                        <a14:foregroundMark x1="35821" y1="37231" x2="47761" y2="27151"/>
                        <a14:foregroundMark x1="35278" y1="30108" x2="43555" y2="26747"/>
                        <a14:foregroundMark x1="43555" y1="26747" x2="53596" y2="25941"/>
                        <a14:foregroundMark x1="53596" y1="25941" x2="57259" y2="26613"/>
                        <a14:foregroundMark x1="63094" y1="27957" x2="63094" y2="28091"/>
                        <a14:foregroundMark x1="68928" y1="16801" x2="32157" y2="13306"/>
                        <a14:foregroundMark x1="32157" y1="13306" x2="22252" y2="18280"/>
                        <a14:foregroundMark x1="22252" y1="18280" x2="17368" y2="23522"/>
                        <a14:foregroundMark x1="17368" y1="23522" x2="12754" y2="38710"/>
                        <a14:foregroundMark x1="12754" y1="38710" x2="10719" y2="22581"/>
                        <a14:foregroundMark x1="10719" y1="22581" x2="7056" y2="17339"/>
                        <a14:foregroundMark x1="40299" y1="5645" x2="54138" y2="7124"/>
                        <a14:foregroundMark x1="34464" y1="4435" x2="29308" y2="5645"/>
                        <a14:foregroundMark x1="60516" y1="53629" x2="64043" y2="60887"/>
                        <a14:foregroundMark x1="64043" y1="60887" x2="58887" y2="70565"/>
                        <a14:foregroundMark x1="58887" y1="70565" x2="50611" y2="72849"/>
                        <a14:foregroundMark x1="50611" y1="72849" x2="42469" y2="72581"/>
                        <a14:foregroundMark x1="42469" y1="72581" x2="42469" y2="72312"/>
                        <a14:foregroundMark x1="62144" y1="92339" x2="79376" y2="80645"/>
                        <a14:foregroundMark x1="79376" y1="80645" x2="93623" y2="52688"/>
                        <a14:foregroundMark x1="72185" y1="96102" x2="93623" y2="78091"/>
                        <a14:foregroundMark x1="93623" y1="78091" x2="96201" y2="72849"/>
                        <a14:foregroundMark x1="67436" y1="96237" x2="81411" y2="94758"/>
                        <a14:foregroundMark x1="81411" y1="94758" x2="85210" y2="90726"/>
                        <a14:foregroundMark x1="49389" y1="95565" x2="70014" y2="98790"/>
                        <a14:foregroundMark x1="35821" y1="34543" x2="45319" y2="48253"/>
                        <a14:foregroundMark x1="34464" y1="37231" x2="41791" y2="49059"/>
                        <a14:foregroundMark x1="62008" y1="29435" x2="58480" y2="29704"/>
                        <a14:foregroundMark x1="4206" y1="19220" x2="6106" y2="48118"/>
                        <a14:foregroundMark x1="6106" y1="48118" x2="6106" y2="48118"/>
                        <a14:foregroundMark x1="1628" y1="24731" x2="6106" y2="38306"/>
                        <a14:foregroundMark x1="26594" y1="672" x2="35414" y2="269"/>
                        <a14:foregroundMark x1="35414" y1="269" x2="35278" y2="134"/>
                        <a14:foregroundMark x1="36364" y1="69624" x2="40434" y2="760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4711" y="3009215"/>
            <a:ext cx="2137874" cy="215817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6C3565C-D0D0-44F4-BDEA-5BEAE6423FE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430" b="89693" l="1235" r="95802">
                        <a14:foregroundMark x1="13457" y1="33772" x2="13457" y2="33772"/>
                        <a14:foregroundMark x1="5556" y1="35307" x2="5556" y2="35307"/>
                        <a14:foregroundMark x1="5556" y1="35307" x2="5556" y2="35307"/>
                        <a14:foregroundMark x1="1975" y1="34430" x2="1975" y2="34430"/>
                        <a14:foregroundMark x1="1235" y1="33114" x2="1235" y2="33114"/>
                        <a14:foregroundMark x1="10370" y1="44518" x2="10370" y2="44518"/>
                        <a14:foregroundMark x1="15432" y1="50439" x2="15432" y2="50439"/>
                        <a14:foregroundMark x1="15432" y1="50439" x2="15432" y2="50439"/>
                        <a14:foregroundMark x1="15432" y1="50439" x2="15432" y2="50439"/>
                        <a14:foregroundMark x1="12593" y1="49781" x2="12593" y2="49781"/>
                        <a14:foregroundMark x1="12593" y1="49781" x2="12593" y2="49781"/>
                        <a14:foregroundMark x1="22222" y1="39254" x2="22222" y2="39254"/>
                        <a14:foregroundMark x1="22222" y1="39254" x2="22222" y2="39254"/>
                        <a14:foregroundMark x1="28148" y1="39254" x2="28148" y2="39254"/>
                        <a14:foregroundMark x1="42469" y1="39693" x2="42469" y2="39693"/>
                        <a14:foregroundMark x1="46914" y1="39693" x2="46914" y2="39693"/>
                        <a14:foregroundMark x1="46914" y1="39693" x2="46914" y2="39693"/>
                        <a14:foregroundMark x1="46914" y1="39693" x2="46914" y2="39693"/>
                        <a14:foregroundMark x1="46914" y1="39693" x2="46914" y2="39693"/>
                        <a14:foregroundMark x1="64691" y1="38158" x2="64691" y2="38158"/>
                        <a14:foregroundMark x1="72593" y1="37500" x2="72593" y2="37500"/>
                        <a14:foregroundMark x1="80494" y1="40570" x2="80494" y2="40570"/>
                        <a14:foregroundMark x1="88889" y1="39693" x2="88889" y2="39693"/>
                        <a14:foregroundMark x1="95802" y1="39912" x2="95802" y2="399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8867" y="5036532"/>
            <a:ext cx="2745143" cy="154541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B3453D7-9543-4CBC-B8EA-88141754256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14986" y="6058442"/>
            <a:ext cx="2021627" cy="949313"/>
          </a:xfrm>
          <a:prstGeom prst="rect">
            <a:avLst/>
          </a:prstGeom>
        </p:spPr>
      </p:pic>
      <p:grpSp>
        <p:nvGrpSpPr>
          <p:cNvPr id="42" name="Group 133">
            <a:extLst>
              <a:ext uri="{FF2B5EF4-FFF2-40B4-BE49-F238E27FC236}">
                <a16:creationId xmlns:a16="http://schemas.microsoft.com/office/drawing/2014/main" id="{C12919B7-E61F-475C-9CA1-5C064F156568}"/>
              </a:ext>
            </a:extLst>
          </p:cNvPr>
          <p:cNvGrpSpPr/>
          <p:nvPr/>
        </p:nvGrpSpPr>
        <p:grpSpPr>
          <a:xfrm>
            <a:off x="3165237" y="2743518"/>
            <a:ext cx="3474413" cy="2913284"/>
            <a:chOff x="3916862" y="1758463"/>
            <a:chExt cx="4595524" cy="3638169"/>
          </a:xfrm>
        </p:grpSpPr>
        <p:sp>
          <p:nvSpPr>
            <p:cNvPr id="43" name="Oval 5">
              <a:extLst>
                <a:ext uri="{FF2B5EF4-FFF2-40B4-BE49-F238E27FC236}">
                  <a16:creationId xmlns:a16="http://schemas.microsoft.com/office/drawing/2014/main" id="{581FCD25-F8EE-4C15-A7B9-EC54B968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197" y="1758463"/>
              <a:ext cx="691676" cy="6974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758994F6-DAF5-46FD-8AB9-4C5EF6FB2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777" y="1968027"/>
              <a:ext cx="398515" cy="277128"/>
            </a:xfrm>
            <a:custGeom>
              <a:avLst/>
              <a:gdLst>
                <a:gd name="T0" fmla="*/ 319 w 319"/>
                <a:gd name="T1" fmla="*/ 170 h 220"/>
                <a:gd name="T2" fmla="*/ 268 w 319"/>
                <a:gd name="T3" fmla="*/ 220 h 220"/>
                <a:gd name="T4" fmla="*/ 50 w 319"/>
                <a:gd name="T5" fmla="*/ 220 h 220"/>
                <a:gd name="T6" fmla="*/ 0 w 319"/>
                <a:gd name="T7" fmla="*/ 170 h 220"/>
                <a:gd name="T8" fmla="*/ 0 w 319"/>
                <a:gd name="T9" fmla="*/ 50 h 220"/>
                <a:gd name="T10" fmla="*/ 50 w 319"/>
                <a:gd name="T11" fmla="*/ 0 h 220"/>
                <a:gd name="T12" fmla="*/ 268 w 319"/>
                <a:gd name="T13" fmla="*/ 0 h 220"/>
                <a:gd name="T14" fmla="*/ 319 w 319"/>
                <a:gd name="T15" fmla="*/ 50 h 220"/>
                <a:gd name="T16" fmla="*/ 319 w 319"/>
                <a:gd name="T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220">
                  <a:moveTo>
                    <a:pt x="319" y="170"/>
                  </a:moveTo>
                  <a:cubicBezTo>
                    <a:pt x="319" y="198"/>
                    <a:pt x="296" y="220"/>
                    <a:pt x="268" y="220"/>
                  </a:cubicBezTo>
                  <a:cubicBezTo>
                    <a:pt x="50" y="220"/>
                    <a:pt x="50" y="220"/>
                    <a:pt x="50" y="220"/>
                  </a:cubicBezTo>
                  <a:cubicBezTo>
                    <a:pt x="22" y="220"/>
                    <a:pt x="0" y="198"/>
                    <a:pt x="0" y="1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6" y="0"/>
                    <a:pt x="319" y="22"/>
                    <a:pt x="319" y="50"/>
                  </a:cubicBezTo>
                  <a:lnTo>
                    <a:pt x="319" y="170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39F47187-15BC-48EE-8091-CAA72036C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390" y="2000091"/>
              <a:ext cx="143145" cy="211854"/>
            </a:xfrm>
            <a:custGeom>
              <a:avLst/>
              <a:gdLst>
                <a:gd name="T0" fmla="*/ 125 w 125"/>
                <a:gd name="T1" fmla="*/ 93 h 185"/>
                <a:gd name="T2" fmla="*/ 0 w 125"/>
                <a:gd name="T3" fmla="*/ 185 h 185"/>
                <a:gd name="T4" fmla="*/ 0 w 125"/>
                <a:gd name="T5" fmla="*/ 0 h 185"/>
                <a:gd name="T6" fmla="*/ 125 w 125"/>
                <a:gd name="T7" fmla="*/ 9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185">
                  <a:moveTo>
                    <a:pt x="125" y="93"/>
                  </a:moveTo>
                  <a:lnTo>
                    <a:pt x="0" y="185"/>
                  </a:lnTo>
                  <a:lnTo>
                    <a:pt x="0" y="0"/>
                  </a:lnTo>
                  <a:lnTo>
                    <a:pt x="125" y="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8">
              <a:extLst>
                <a:ext uri="{FF2B5EF4-FFF2-40B4-BE49-F238E27FC236}">
                  <a16:creationId xmlns:a16="http://schemas.microsoft.com/office/drawing/2014/main" id="{15B689D9-8C5A-4D51-AF0A-7E4F525A1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4212" y="4363699"/>
              <a:ext cx="621822" cy="62869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2BC07083-4035-4746-9157-B620CCB8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7808" y="4542344"/>
              <a:ext cx="414548" cy="271402"/>
            </a:xfrm>
            <a:custGeom>
              <a:avLst/>
              <a:gdLst>
                <a:gd name="T0" fmla="*/ 332 w 332"/>
                <a:gd name="T1" fmla="*/ 28 h 216"/>
                <a:gd name="T2" fmla="*/ 330 w 332"/>
                <a:gd name="T3" fmla="*/ 26 h 216"/>
                <a:gd name="T4" fmla="*/ 310 w 332"/>
                <a:gd name="T5" fmla="*/ 27 h 216"/>
                <a:gd name="T6" fmla="*/ 218 w 332"/>
                <a:gd name="T7" fmla="*/ 28 h 216"/>
                <a:gd name="T8" fmla="*/ 198 w 332"/>
                <a:gd name="T9" fmla="*/ 29 h 216"/>
                <a:gd name="T10" fmla="*/ 197 w 332"/>
                <a:gd name="T11" fmla="*/ 30 h 216"/>
                <a:gd name="T12" fmla="*/ 197 w 332"/>
                <a:gd name="T13" fmla="*/ 48 h 216"/>
                <a:gd name="T14" fmla="*/ 198 w 332"/>
                <a:gd name="T15" fmla="*/ 50 h 216"/>
                <a:gd name="T16" fmla="*/ 210 w 332"/>
                <a:gd name="T17" fmla="*/ 50 h 216"/>
                <a:gd name="T18" fmla="*/ 245 w 332"/>
                <a:gd name="T19" fmla="*/ 51 h 216"/>
                <a:gd name="T20" fmla="*/ 247 w 332"/>
                <a:gd name="T21" fmla="*/ 51 h 216"/>
                <a:gd name="T22" fmla="*/ 245 w 332"/>
                <a:gd name="T23" fmla="*/ 53 h 216"/>
                <a:gd name="T24" fmla="*/ 183 w 332"/>
                <a:gd name="T25" fmla="*/ 106 h 216"/>
                <a:gd name="T26" fmla="*/ 180 w 332"/>
                <a:gd name="T27" fmla="*/ 105 h 216"/>
                <a:gd name="T28" fmla="*/ 127 w 332"/>
                <a:gd name="T29" fmla="*/ 40 h 216"/>
                <a:gd name="T30" fmla="*/ 115 w 332"/>
                <a:gd name="T31" fmla="*/ 25 h 216"/>
                <a:gd name="T32" fmla="*/ 116 w 332"/>
                <a:gd name="T33" fmla="*/ 24 h 216"/>
                <a:gd name="T34" fmla="*/ 136 w 332"/>
                <a:gd name="T35" fmla="*/ 23 h 216"/>
                <a:gd name="T36" fmla="*/ 158 w 332"/>
                <a:gd name="T37" fmla="*/ 21 h 216"/>
                <a:gd name="T38" fmla="*/ 159 w 332"/>
                <a:gd name="T39" fmla="*/ 20 h 216"/>
                <a:gd name="T40" fmla="*/ 161 w 332"/>
                <a:gd name="T41" fmla="*/ 1 h 216"/>
                <a:gd name="T42" fmla="*/ 159 w 332"/>
                <a:gd name="T43" fmla="*/ 0 h 216"/>
                <a:gd name="T44" fmla="*/ 1 w 332"/>
                <a:gd name="T45" fmla="*/ 0 h 216"/>
                <a:gd name="T46" fmla="*/ 0 w 332"/>
                <a:gd name="T47" fmla="*/ 1 h 216"/>
                <a:gd name="T48" fmla="*/ 0 w 332"/>
                <a:gd name="T49" fmla="*/ 19 h 216"/>
                <a:gd name="T50" fmla="*/ 2 w 332"/>
                <a:gd name="T51" fmla="*/ 21 h 216"/>
                <a:gd name="T52" fmla="*/ 46 w 332"/>
                <a:gd name="T53" fmla="*/ 24 h 216"/>
                <a:gd name="T54" fmla="*/ 49 w 332"/>
                <a:gd name="T55" fmla="*/ 26 h 216"/>
                <a:gd name="T56" fmla="*/ 88 w 332"/>
                <a:gd name="T57" fmla="*/ 73 h 216"/>
                <a:gd name="T58" fmla="*/ 139 w 332"/>
                <a:gd name="T59" fmla="*/ 135 h 216"/>
                <a:gd name="T60" fmla="*/ 140 w 332"/>
                <a:gd name="T61" fmla="*/ 137 h 216"/>
                <a:gd name="T62" fmla="*/ 140 w 332"/>
                <a:gd name="T63" fmla="*/ 158 h 216"/>
                <a:gd name="T64" fmla="*/ 140 w 332"/>
                <a:gd name="T65" fmla="*/ 192 h 216"/>
                <a:gd name="T66" fmla="*/ 139 w 332"/>
                <a:gd name="T67" fmla="*/ 193 h 216"/>
                <a:gd name="T68" fmla="*/ 116 w 332"/>
                <a:gd name="T69" fmla="*/ 195 h 216"/>
                <a:gd name="T70" fmla="*/ 89 w 332"/>
                <a:gd name="T71" fmla="*/ 197 h 216"/>
                <a:gd name="T72" fmla="*/ 88 w 332"/>
                <a:gd name="T73" fmla="*/ 199 h 216"/>
                <a:gd name="T74" fmla="*/ 88 w 332"/>
                <a:gd name="T75" fmla="*/ 214 h 216"/>
                <a:gd name="T76" fmla="*/ 90 w 332"/>
                <a:gd name="T77" fmla="*/ 216 h 216"/>
                <a:gd name="T78" fmla="*/ 245 w 332"/>
                <a:gd name="T79" fmla="*/ 216 h 216"/>
                <a:gd name="T80" fmla="*/ 246 w 332"/>
                <a:gd name="T81" fmla="*/ 216 h 216"/>
                <a:gd name="T82" fmla="*/ 247 w 332"/>
                <a:gd name="T83" fmla="*/ 215 h 216"/>
                <a:gd name="T84" fmla="*/ 247 w 332"/>
                <a:gd name="T85" fmla="*/ 198 h 216"/>
                <a:gd name="T86" fmla="*/ 246 w 332"/>
                <a:gd name="T87" fmla="*/ 197 h 216"/>
                <a:gd name="T88" fmla="*/ 239 w 332"/>
                <a:gd name="T89" fmla="*/ 197 h 216"/>
                <a:gd name="T90" fmla="*/ 197 w 332"/>
                <a:gd name="T91" fmla="*/ 195 h 216"/>
                <a:gd name="T92" fmla="*/ 196 w 332"/>
                <a:gd name="T93" fmla="*/ 194 h 216"/>
                <a:gd name="T94" fmla="*/ 197 w 332"/>
                <a:gd name="T95" fmla="*/ 135 h 216"/>
                <a:gd name="T96" fmla="*/ 198 w 332"/>
                <a:gd name="T97" fmla="*/ 133 h 216"/>
                <a:gd name="T98" fmla="*/ 218 w 332"/>
                <a:gd name="T99" fmla="*/ 115 h 216"/>
                <a:gd name="T100" fmla="*/ 285 w 332"/>
                <a:gd name="T101" fmla="*/ 56 h 216"/>
                <a:gd name="T102" fmla="*/ 287 w 332"/>
                <a:gd name="T103" fmla="*/ 55 h 216"/>
                <a:gd name="T104" fmla="*/ 296 w 332"/>
                <a:gd name="T105" fmla="*/ 54 h 216"/>
                <a:gd name="T106" fmla="*/ 331 w 332"/>
                <a:gd name="T107" fmla="*/ 51 h 216"/>
                <a:gd name="T108" fmla="*/ 332 w 332"/>
                <a:gd name="T109" fmla="*/ 50 h 216"/>
                <a:gd name="T110" fmla="*/ 332 w 332"/>
                <a:gd name="T111" fmla="*/ 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2" h="216">
                  <a:moveTo>
                    <a:pt x="332" y="28"/>
                  </a:moveTo>
                  <a:cubicBezTo>
                    <a:pt x="332" y="27"/>
                    <a:pt x="331" y="26"/>
                    <a:pt x="330" y="26"/>
                  </a:cubicBezTo>
                  <a:cubicBezTo>
                    <a:pt x="324" y="27"/>
                    <a:pt x="317" y="27"/>
                    <a:pt x="310" y="27"/>
                  </a:cubicBezTo>
                  <a:cubicBezTo>
                    <a:pt x="280" y="27"/>
                    <a:pt x="248" y="27"/>
                    <a:pt x="218" y="28"/>
                  </a:cubicBezTo>
                  <a:cubicBezTo>
                    <a:pt x="211" y="28"/>
                    <a:pt x="205" y="28"/>
                    <a:pt x="198" y="29"/>
                  </a:cubicBezTo>
                  <a:cubicBezTo>
                    <a:pt x="197" y="29"/>
                    <a:pt x="197" y="29"/>
                    <a:pt x="197" y="30"/>
                  </a:cubicBezTo>
                  <a:cubicBezTo>
                    <a:pt x="197" y="36"/>
                    <a:pt x="197" y="42"/>
                    <a:pt x="197" y="48"/>
                  </a:cubicBezTo>
                  <a:cubicBezTo>
                    <a:pt x="197" y="49"/>
                    <a:pt x="197" y="49"/>
                    <a:pt x="198" y="50"/>
                  </a:cubicBezTo>
                  <a:cubicBezTo>
                    <a:pt x="202" y="50"/>
                    <a:pt x="206" y="50"/>
                    <a:pt x="210" y="50"/>
                  </a:cubicBezTo>
                  <a:cubicBezTo>
                    <a:pt x="222" y="50"/>
                    <a:pt x="233" y="51"/>
                    <a:pt x="245" y="51"/>
                  </a:cubicBezTo>
                  <a:cubicBezTo>
                    <a:pt x="246" y="51"/>
                    <a:pt x="246" y="51"/>
                    <a:pt x="247" y="51"/>
                  </a:cubicBezTo>
                  <a:cubicBezTo>
                    <a:pt x="246" y="52"/>
                    <a:pt x="245" y="53"/>
                    <a:pt x="245" y="53"/>
                  </a:cubicBezTo>
                  <a:cubicBezTo>
                    <a:pt x="224" y="71"/>
                    <a:pt x="204" y="88"/>
                    <a:pt x="183" y="106"/>
                  </a:cubicBezTo>
                  <a:cubicBezTo>
                    <a:pt x="182" y="107"/>
                    <a:pt x="182" y="107"/>
                    <a:pt x="180" y="105"/>
                  </a:cubicBezTo>
                  <a:cubicBezTo>
                    <a:pt x="163" y="84"/>
                    <a:pt x="145" y="62"/>
                    <a:pt x="127" y="40"/>
                  </a:cubicBezTo>
                  <a:cubicBezTo>
                    <a:pt x="123" y="35"/>
                    <a:pt x="119" y="30"/>
                    <a:pt x="115" y="25"/>
                  </a:cubicBezTo>
                  <a:cubicBezTo>
                    <a:pt x="115" y="25"/>
                    <a:pt x="116" y="24"/>
                    <a:pt x="116" y="24"/>
                  </a:cubicBezTo>
                  <a:cubicBezTo>
                    <a:pt x="122" y="24"/>
                    <a:pt x="129" y="23"/>
                    <a:pt x="136" y="23"/>
                  </a:cubicBezTo>
                  <a:cubicBezTo>
                    <a:pt x="143" y="22"/>
                    <a:pt x="150" y="22"/>
                    <a:pt x="158" y="21"/>
                  </a:cubicBezTo>
                  <a:cubicBezTo>
                    <a:pt x="159" y="21"/>
                    <a:pt x="159" y="21"/>
                    <a:pt x="159" y="20"/>
                  </a:cubicBezTo>
                  <a:cubicBezTo>
                    <a:pt x="159" y="14"/>
                    <a:pt x="160" y="7"/>
                    <a:pt x="161" y="1"/>
                  </a:cubicBezTo>
                  <a:cubicBezTo>
                    <a:pt x="161" y="0"/>
                    <a:pt x="161" y="0"/>
                    <a:pt x="159" y="0"/>
                  </a:cubicBezTo>
                  <a:cubicBezTo>
                    <a:pt x="107" y="0"/>
                    <a:pt x="5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13"/>
                    <a:pt x="0" y="19"/>
                  </a:cubicBezTo>
                  <a:cubicBezTo>
                    <a:pt x="0" y="21"/>
                    <a:pt x="0" y="21"/>
                    <a:pt x="2" y="21"/>
                  </a:cubicBezTo>
                  <a:cubicBezTo>
                    <a:pt x="17" y="22"/>
                    <a:pt x="32" y="23"/>
                    <a:pt x="46" y="24"/>
                  </a:cubicBezTo>
                  <a:cubicBezTo>
                    <a:pt x="47" y="24"/>
                    <a:pt x="48" y="25"/>
                    <a:pt x="49" y="26"/>
                  </a:cubicBezTo>
                  <a:cubicBezTo>
                    <a:pt x="62" y="41"/>
                    <a:pt x="75" y="57"/>
                    <a:pt x="88" y="73"/>
                  </a:cubicBezTo>
                  <a:cubicBezTo>
                    <a:pt x="105" y="94"/>
                    <a:pt x="122" y="114"/>
                    <a:pt x="139" y="135"/>
                  </a:cubicBezTo>
                  <a:cubicBezTo>
                    <a:pt x="139" y="136"/>
                    <a:pt x="140" y="136"/>
                    <a:pt x="140" y="137"/>
                  </a:cubicBezTo>
                  <a:cubicBezTo>
                    <a:pt x="140" y="144"/>
                    <a:pt x="140" y="151"/>
                    <a:pt x="140" y="158"/>
                  </a:cubicBezTo>
                  <a:cubicBezTo>
                    <a:pt x="140" y="169"/>
                    <a:pt x="140" y="181"/>
                    <a:pt x="140" y="192"/>
                  </a:cubicBezTo>
                  <a:cubicBezTo>
                    <a:pt x="140" y="193"/>
                    <a:pt x="140" y="193"/>
                    <a:pt x="139" y="193"/>
                  </a:cubicBezTo>
                  <a:cubicBezTo>
                    <a:pt x="131" y="194"/>
                    <a:pt x="124" y="195"/>
                    <a:pt x="116" y="195"/>
                  </a:cubicBezTo>
                  <a:cubicBezTo>
                    <a:pt x="107" y="196"/>
                    <a:pt x="98" y="196"/>
                    <a:pt x="89" y="197"/>
                  </a:cubicBezTo>
                  <a:cubicBezTo>
                    <a:pt x="88" y="197"/>
                    <a:pt x="88" y="198"/>
                    <a:pt x="88" y="199"/>
                  </a:cubicBezTo>
                  <a:cubicBezTo>
                    <a:pt x="88" y="204"/>
                    <a:pt x="88" y="209"/>
                    <a:pt x="88" y="214"/>
                  </a:cubicBezTo>
                  <a:cubicBezTo>
                    <a:pt x="88" y="216"/>
                    <a:pt x="88" y="216"/>
                    <a:pt x="90" y="216"/>
                  </a:cubicBezTo>
                  <a:cubicBezTo>
                    <a:pt x="141" y="216"/>
                    <a:pt x="194" y="216"/>
                    <a:pt x="245" y="216"/>
                  </a:cubicBezTo>
                  <a:cubicBezTo>
                    <a:pt x="245" y="216"/>
                    <a:pt x="246" y="216"/>
                    <a:pt x="246" y="216"/>
                  </a:cubicBezTo>
                  <a:cubicBezTo>
                    <a:pt x="247" y="216"/>
                    <a:pt x="247" y="216"/>
                    <a:pt x="247" y="215"/>
                  </a:cubicBezTo>
                  <a:cubicBezTo>
                    <a:pt x="247" y="209"/>
                    <a:pt x="247" y="204"/>
                    <a:pt x="247" y="198"/>
                  </a:cubicBezTo>
                  <a:cubicBezTo>
                    <a:pt x="247" y="198"/>
                    <a:pt x="247" y="197"/>
                    <a:pt x="246" y="197"/>
                  </a:cubicBezTo>
                  <a:cubicBezTo>
                    <a:pt x="244" y="197"/>
                    <a:pt x="241" y="197"/>
                    <a:pt x="239" y="197"/>
                  </a:cubicBezTo>
                  <a:cubicBezTo>
                    <a:pt x="225" y="196"/>
                    <a:pt x="211" y="196"/>
                    <a:pt x="197" y="195"/>
                  </a:cubicBezTo>
                  <a:cubicBezTo>
                    <a:pt x="196" y="195"/>
                    <a:pt x="196" y="195"/>
                    <a:pt x="196" y="194"/>
                  </a:cubicBezTo>
                  <a:cubicBezTo>
                    <a:pt x="196" y="174"/>
                    <a:pt x="197" y="155"/>
                    <a:pt x="197" y="135"/>
                  </a:cubicBezTo>
                  <a:cubicBezTo>
                    <a:pt x="197" y="134"/>
                    <a:pt x="197" y="134"/>
                    <a:pt x="198" y="133"/>
                  </a:cubicBezTo>
                  <a:cubicBezTo>
                    <a:pt x="205" y="127"/>
                    <a:pt x="212" y="121"/>
                    <a:pt x="218" y="115"/>
                  </a:cubicBezTo>
                  <a:cubicBezTo>
                    <a:pt x="240" y="95"/>
                    <a:pt x="262" y="75"/>
                    <a:pt x="285" y="56"/>
                  </a:cubicBezTo>
                  <a:cubicBezTo>
                    <a:pt x="285" y="55"/>
                    <a:pt x="286" y="55"/>
                    <a:pt x="287" y="55"/>
                  </a:cubicBezTo>
                  <a:cubicBezTo>
                    <a:pt x="290" y="54"/>
                    <a:pt x="293" y="54"/>
                    <a:pt x="296" y="54"/>
                  </a:cubicBezTo>
                  <a:cubicBezTo>
                    <a:pt x="308" y="53"/>
                    <a:pt x="319" y="53"/>
                    <a:pt x="331" y="51"/>
                  </a:cubicBezTo>
                  <a:cubicBezTo>
                    <a:pt x="331" y="51"/>
                    <a:pt x="332" y="51"/>
                    <a:pt x="332" y="50"/>
                  </a:cubicBezTo>
                  <a:cubicBezTo>
                    <a:pt x="331" y="43"/>
                    <a:pt x="331" y="35"/>
                    <a:pt x="33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B34792B9-C802-48E5-9731-930C3689C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049" y="4635102"/>
              <a:ext cx="50387" cy="116806"/>
            </a:xfrm>
            <a:custGeom>
              <a:avLst/>
              <a:gdLst>
                <a:gd name="T0" fmla="*/ 40 w 40"/>
                <a:gd name="T1" fmla="*/ 2 h 93"/>
                <a:gd name="T2" fmla="*/ 40 w 40"/>
                <a:gd name="T3" fmla="*/ 6 h 93"/>
                <a:gd name="T4" fmla="*/ 30 w 40"/>
                <a:gd name="T5" fmla="*/ 47 h 93"/>
                <a:gd name="T6" fmla="*/ 18 w 40"/>
                <a:gd name="T7" fmla="*/ 93 h 93"/>
                <a:gd name="T8" fmla="*/ 18 w 40"/>
                <a:gd name="T9" fmla="*/ 93 h 93"/>
                <a:gd name="T10" fmla="*/ 2 w 40"/>
                <a:gd name="T11" fmla="*/ 92 h 93"/>
                <a:gd name="T12" fmla="*/ 0 w 40"/>
                <a:gd name="T13" fmla="*/ 92 h 93"/>
                <a:gd name="T14" fmla="*/ 0 w 40"/>
                <a:gd name="T15" fmla="*/ 91 h 93"/>
                <a:gd name="T16" fmla="*/ 0 w 40"/>
                <a:gd name="T17" fmla="*/ 85 h 93"/>
                <a:gd name="T18" fmla="*/ 0 w 40"/>
                <a:gd name="T19" fmla="*/ 80 h 93"/>
                <a:gd name="T20" fmla="*/ 1 w 40"/>
                <a:gd name="T21" fmla="*/ 64 h 93"/>
                <a:gd name="T22" fmla="*/ 1 w 40"/>
                <a:gd name="T23" fmla="*/ 47 h 93"/>
                <a:gd name="T24" fmla="*/ 1 w 40"/>
                <a:gd name="T25" fmla="*/ 30 h 93"/>
                <a:gd name="T26" fmla="*/ 2 w 40"/>
                <a:gd name="T27" fmla="*/ 12 h 93"/>
                <a:gd name="T28" fmla="*/ 2 w 40"/>
                <a:gd name="T29" fmla="*/ 0 h 93"/>
                <a:gd name="T30" fmla="*/ 2 w 40"/>
                <a:gd name="T31" fmla="*/ 0 h 93"/>
                <a:gd name="T32" fmla="*/ 12 w 40"/>
                <a:gd name="T33" fmla="*/ 0 h 93"/>
                <a:gd name="T34" fmla="*/ 19 w 40"/>
                <a:gd name="T35" fmla="*/ 1 h 93"/>
                <a:gd name="T36" fmla="*/ 31 w 40"/>
                <a:gd name="T37" fmla="*/ 1 h 93"/>
                <a:gd name="T38" fmla="*/ 39 w 40"/>
                <a:gd name="T39" fmla="*/ 2 h 93"/>
                <a:gd name="T40" fmla="*/ 40 w 40"/>
                <a:gd name="T41" fmla="*/ 2 h 93"/>
                <a:gd name="T42" fmla="*/ 40 w 40"/>
                <a:gd name="T4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93">
                  <a:moveTo>
                    <a:pt x="40" y="2"/>
                  </a:moveTo>
                  <a:cubicBezTo>
                    <a:pt x="40" y="3"/>
                    <a:pt x="40" y="5"/>
                    <a:pt x="40" y="6"/>
                  </a:cubicBezTo>
                  <a:cubicBezTo>
                    <a:pt x="36" y="19"/>
                    <a:pt x="33" y="33"/>
                    <a:pt x="30" y="47"/>
                  </a:cubicBezTo>
                  <a:cubicBezTo>
                    <a:pt x="26" y="62"/>
                    <a:pt x="22" y="78"/>
                    <a:pt x="18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2" y="93"/>
                    <a:pt x="7" y="92"/>
                    <a:pt x="2" y="92"/>
                  </a:cubicBezTo>
                  <a:cubicBezTo>
                    <a:pt x="1" y="92"/>
                    <a:pt x="1" y="92"/>
                    <a:pt x="0" y="92"/>
                  </a:cubicBezTo>
                  <a:cubicBezTo>
                    <a:pt x="0" y="92"/>
                    <a:pt x="0" y="92"/>
                    <a:pt x="0" y="91"/>
                  </a:cubicBezTo>
                  <a:cubicBezTo>
                    <a:pt x="0" y="89"/>
                    <a:pt x="0" y="87"/>
                    <a:pt x="0" y="85"/>
                  </a:cubicBezTo>
                  <a:cubicBezTo>
                    <a:pt x="0" y="83"/>
                    <a:pt x="0" y="82"/>
                    <a:pt x="0" y="80"/>
                  </a:cubicBezTo>
                  <a:cubicBezTo>
                    <a:pt x="0" y="75"/>
                    <a:pt x="1" y="70"/>
                    <a:pt x="1" y="64"/>
                  </a:cubicBezTo>
                  <a:cubicBezTo>
                    <a:pt x="1" y="59"/>
                    <a:pt x="1" y="53"/>
                    <a:pt x="1" y="47"/>
                  </a:cubicBezTo>
                  <a:cubicBezTo>
                    <a:pt x="1" y="41"/>
                    <a:pt x="1" y="35"/>
                    <a:pt x="1" y="30"/>
                  </a:cubicBezTo>
                  <a:cubicBezTo>
                    <a:pt x="1" y="24"/>
                    <a:pt x="2" y="18"/>
                    <a:pt x="2" y="12"/>
                  </a:cubicBezTo>
                  <a:cubicBezTo>
                    <a:pt x="2" y="8"/>
                    <a:pt x="2" y="4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5" y="0"/>
                    <a:pt x="17" y="1"/>
                    <a:pt x="19" y="1"/>
                  </a:cubicBezTo>
                  <a:cubicBezTo>
                    <a:pt x="22" y="1"/>
                    <a:pt x="27" y="1"/>
                    <a:pt x="31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7CEB8632-31E7-40DB-98DD-3E3E0B7F5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7469" y="4766795"/>
              <a:ext cx="29774" cy="26338"/>
            </a:xfrm>
            <a:custGeom>
              <a:avLst/>
              <a:gdLst>
                <a:gd name="T0" fmla="*/ 13 w 24"/>
                <a:gd name="T1" fmla="*/ 21 h 21"/>
                <a:gd name="T2" fmla="*/ 3 w 24"/>
                <a:gd name="T3" fmla="*/ 21 h 21"/>
                <a:gd name="T4" fmla="*/ 2 w 24"/>
                <a:gd name="T5" fmla="*/ 20 h 21"/>
                <a:gd name="T6" fmla="*/ 1 w 24"/>
                <a:gd name="T7" fmla="*/ 10 h 21"/>
                <a:gd name="T8" fmla="*/ 0 w 24"/>
                <a:gd name="T9" fmla="*/ 1 h 21"/>
                <a:gd name="T10" fmla="*/ 1 w 24"/>
                <a:gd name="T11" fmla="*/ 0 h 21"/>
                <a:gd name="T12" fmla="*/ 6 w 24"/>
                <a:gd name="T13" fmla="*/ 1 h 21"/>
                <a:gd name="T14" fmla="*/ 13 w 24"/>
                <a:gd name="T15" fmla="*/ 1 h 21"/>
                <a:gd name="T16" fmla="*/ 22 w 24"/>
                <a:gd name="T17" fmla="*/ 2 h 21"/>
                <a:gd name="T18" fmla="*/ 24 w 24"/>
                <a:gd name="T19" fmla="*/ 2 h 21"/>
                <a:gd name="T20" fmla="*/ 24 w 24"/>
                <a:gd name="T21" fmla="*/ 3 h 21"/>
                <a:gd name="T22" fmla="*/ 24 w 24"/>
                <a:gd name="T23" fmla="*/ 20 h 21"/>
                <a:gd name="T24" fmla="*/ 24 w 24"/>
                <a:gd name="T25" fmla="*/ 21 h 21"/>
                <a:gd name="T26" fmla="*/ 13 w 24"/>
                <a:gd name="T2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1">
                  <a:moveTo>
                    <a:pt x="13" y="21"/>
                  </a:moveTo>
                  <a:cubicBezTo>
                    <a:pt x="10" y="21"/>
                    <a:pt x="6" y="21"/>
                    <a:pt x="3" y="21"/>
                  </a:cubicBezTo>
                  <a:cubicBezTo>
                    <a:pt x="2" y="21"/>
                    <a:pt x="2" y="20"/>
                    <a:pt x="2" y="20"/>
                  </a:cubicBezTo>
                  <a:cubicBezTo>
                    <a:pt x="2" y="17"/>
                    <a:pt x="2" y="14"/>
                    <a:pt x="1" y="10"/>
                  </a:cubicBezTo>
                  <a:cubicBezTo>
                    <a:pt x="1" y="7"/>
                    <a:pt x="0" y="4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6" y="2"/>
                    <a:pt x="19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3"/>
                  </a:cubicBezTo>
                  <a:cubicBezTo>
                    <a:pt x="24" y="8"/>
                    <a:pt x="24" y="14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0" y="21"/>
                    <a:pt x="17" y="21"/>
                    <a:pt x="1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12">
              <a:extLst>
                <a:ext uri="{FF2B5EF4-FFF2-40B4-BE49-F238E27FC236}">
                  <a16:creationId xmlns:a16="http://schemas.microsoft.com/office/drawing/2014/main" id="{E457E0B6-DB73-4446-B2B6-79EA78A0B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263" y="4767940"/>
              <a:ext cx="546241" cy="55196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01BC8170-FD99-418F-BF14-C8A412867D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6199" y="4880166"/>
              <a:ext cx="326371" cy="327515"/>
            </a:xfrm>
            <a:custGeom>
              <a:avLst/>
              <a:gdLst>
                <a:gd name="T0" fmla="*/ 260 w 261"/>
                <a:gd name="T1" fmla="*/ 178 h 260"/>
                <a:gd name="T2" fmla="*/ 251 w 261"/>
                <a:gd name="T3" fmla="*/ 150 h 260"/>
                <a:gd name="T4" fmla="*/ 252 w 261"/>
                <a:gd name="T5" fmla="*/ 144 h 260"/>
                <a:gd name="T6" fmla="*/ 253 w 261"/>
                <a:gd name="T7" fmla="*/ 142 h 260"/>
                <a:gd name="T8" fmla="*/ 253 w 261"/>
                <a:gd name="T9" fmla="*/ 138 h 260"/>
                <a:gd name="T10" fmla="*/ 253 w 261"/>
                <a:gd name="T11" fmla="*/ 119 h 260"/>
                <a:gd name="T12" fmla="*/ 252 w 261"/>
                <a:gd name="T13" fmla="*/ 110 h 260"/>
                <a:gd name="T14" fmla="*/ 245 w 261"/>
                <a:gd name="T15" fmla="*/ 87 h 260"/>
                <a:gd name="T16" fmla="*/ 226 w 261"/>
                <a:gd name="T17" fmla="*/ 54 h 260"/>
                <a:gd name="T18" fmla="*/ 215 w 261"/>
                <a:gd name="T19" fmla="*/ 42 h 260"/>
                <a:gd name="T20" fmla="*/ 200 w 261"/>
                <a:gd name="T21" fmla="*/ 30 h 260"/>
                <a:gd name="T22" fmla="*/ 155 w 261"/>
                <a:gd name="T23" fmla="*/ 10 h 260"/>
                <a:gd name="T24" fmla="*/ 153 w 261"/>
                <a:gd name="T25" fmla="*/ 10 h 260"/>
                <a:gd name="T26" fmla="*/ 150 w 261"/>
                <a:gd name="T27" fmla="*/ 9 h 260"/>
                <a:gd name="T28" fmla="*/ 148 w 261"/>
                <a:gd name="T29" fmla="*/ 9 h 260"/>
                <a:gd name="T30" fmla="*/ 147 w 261"/>
                <a:gd name="T31" fmla="*/ 9 h 260"/>
                <a:gd name="T32" fmla="*/ 145 w 261"/>
                <a:gd name="T33" fmla="*/ 9 h 260"/>
                <a:gd name="T34" fmla="*/ 144 w 261"/>
                <a:gd name="T35" fmla="*/ 9 h 260"/>
                <a:gd name="T36" fmla="*/ 142 w 261"/>
                <a:gd name="T37" fmla="*/ 8 h 260"/>
                <a:gd name="T38" fmla="*/ 140 w 261"/>
                <a:gd name="T39" fmla="*/ 8 h 260"/>
                <a:gd name="T40" fmla="*/ 134 w 261"/>
                <a:gd name="T41" fmla="*/ 8 h 260"/>
                <a:gd name="T42" fmla="*/ 118 w 261"/>
                <a:gd name="T43" fmla="*/ 8 h 260"/>
                <a:gd name="T44" fmla="*/ 117 w 261"/>
                <a:gd name="T45" fmla="*/ 9 h 260"/>
                <a:gd name="T46" fmla="*/ 115 w 261"/>
                <a:gd name="T47" fmla="*/ 9 h 260"/>
                <a:gd name="T48" fmla="*/ 113 w 261"/>
                <a:gd name="T49" fmla="*/ 9 h 260"/>
                <a:gd name="T50" fmla="*/ 77 w 261"/>
                <a:gd name="T51" fmla="*/ 0 h 260"/>
                <a:gd name="T52" fmla="*/ 69 w 261"/>
                <a:gd name="T53" fmla="*/ 0 h 260"/>
                <a:gd name="T54" fmla="*/ 60 w 261"/>
                <a:gd name="T55" fmla="*/ 1 h 260"/>
                <a:gd name="T56" fmla="*/ 9 w 261"/>
                <a:gd name="T57" fmla="*/ 40 h 260"/>
                <a:gd name="T58" fmla="*/ 0 w 261"/>
                <a:gd name="T59" fmla="*/ 71 h 260"/>
                <a:gd name="T60" fmla="*/ 0 w 261"/>
                <a:gd name="T61" fmla="*/ 79 h 260"/>
                <a:gd name="T62" fmla="*/ 9 w 261"/>
                <a:gd name="T63" fmla="*/ 112 h 260"/>
                <a:gd name="T64" fmla="*/ 9 w 261"/>
                <a:gd name="T65" fmla="*/ 144 h 260"/>
                <a:gd name="T66" fmla="*/ 9 w 261"/>
                <a:gd name="T67" fmla="*/ 147 h 260"/>
                <a:gd name="T68" fmla="*/ 9 w 261"/>
                <a:gd name="T69" fmla="*/ 148 h 260"/>
                <a:gd name="T70" fmla="*/ 9 w 261"/>
                <a:gd name="T71" fmla="*/ 149 h 260"/>
                <a:gd name="T72" fmla="*/ 23 w 261"/>
                <a:gd name="T73" fmla="*/ 189 h 260"/>
                <a:gd name="T74" fmla="*/ 40 w 261"/>
                <a:gd name="T75" fmla="*/ 213 h 260"/>
                <a:gd name="T76" fmla="*/ 61 w 261"/>
                <a:gd name="T77" fmla="*/ 231 h 260"/>
                <a:gd name="T78" fmla="*/ 75 w 261"/>
                <a:gd name="T79" fmla="*/ 239 h 260"/>
                <a:gd name="T80" fmla="*/ 101 w 261"/>
                <a:gd name="T81" fmla="*/ 248 h 260"/>
                <a:gd name="T82" fmla="*/ 105 w 261"/>
                <a:gd name="T83" fmla="*/ 249 h 260"/>
                <a:gd name="T84" fmla="*/ 108 w 261"/>
                <a:gd name="T85" fmla="*/ 250 h 260"/>
                <a:gd name="T86" fmla="*/ 109 w 261"/>
                <a:gd name="T87" fmla="*/ 250 h 260"/>
                <a:gd name="T88" fmla="*/ 111 w 261"/>
                <a:gd name="T89" fmla="*/ 250 h 260"/>
                <a:gd name="T90" fmla="*/ 112 w 261"/>
                <a:gd name="T91" fmla="*/ 250 h 260"/>
                <a:gd name="T92" fmla="*/ 115 w 261"/>
                <a:gd name="T93" fmla="*/ 251 h 260"/>
                <a:gd name="T94" fmla="*/ 117 w 261"/>
                <a:gd name="T95" fmla="*/ 251 h 260"/>
                <a:gd name="T96" fmla="*/ 121 w 261"/>
                <a:gd name="T97" fmla="*/ 251 h 260"/>
                <a:gd name="T98" fmla="*/ 125 w 261"/>
                <a:gd name="T99" fmla="*/ 251 h 260"/>
                <a:gd name="T100" fmla="*/ 153 w 261"/>
                <a:gd name="T101" fmla="*/ 250 h 260"/>
                <a:gd name="T102" fmla="*/ 187 w 261"/>
                <a:gd name="T103" fmla="*/ 260 h 260"/>
                <a:gd name="T104" fmla="*/ 193 w 261"/>
                <a:gd name="T105" fmla="*/ 260 h 260"/>
                <a:gd name="T106" fmla="*/ 210 w 261"/>
                <a:gd name="T107" fmla="*/ 257 h 260"/>
                <a:gd name="T108" fmla="*/ 252 w 261"/>
                <a:gd name="T109" fmla="*/ 220 h 260"/>
                <a:gd name="T110" fmla="*/ 261 w 261"/>
                <a:gd name="T111" fmla="*/ 188 h 260"/>
                <a:gd name="T112" fmla="*/ 154 w 261"/>
                <a:gd name="T113" fmla="*/ 10 h 260"/>
                <a:gd name="T114" fmla="*/ 155 w 261"/>
                <a:gd name="T115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1" h="260">
                  <a:moveTo>
                    <a:pt x="261" y="181"/>
                  </a:moveTo>
                  <a:cubicBezTo>
                    <a:pt x="260" y="181"/>
                    <a:pt x="260" y="181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8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9"/>
                    <a:pt x="257" y="160"/>
                    <a:pt x="252" y="151"/>
                  </a:cubicBezTo>
                  <a:cubicBezTo>
                    <a:pt x="252" y="151"/>
                    <a:pt x="252" y="151"/>
                    <a:pt x="252" y="151"/>
                  </a:cubicBezTo>
                  <a:cubicBezTo>
                    <a:pt x="252" y="150"/>
                    <a:pt x="251" y="150"/>
                    <a:pt x="251" y="150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51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43"/>
                    <a:pt x="252" y="143"/>
                    <a:pt x="252" y="143"/>
                  </a:cubicBezTo>
                  <a:cubicBezTo>
                    <a:pt x="252" y="143"/>
                    <a:pt x="252" y="143"/>
                    <a:pt x="252" y="143"/>
                  </a:cubicBezTo>
                  <a:cubicBezTo>
                    <a:pt x="253" y="143"/>
                    <a:pt x="252" y="142"/>
                    <a:pt x="253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141"/>
                    <a:pt x="253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3" y="139"/>
                    <a:pt x="253" y="139"/>
                    <a:pt x="253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37"/>
                    <a:pt x="253" y="137"/>
                    <a:pt x="253" y="136"/>
                  </a:cubicBezTo>
                  <a:cubicBezTo>
                    <a:pt x="253" y="134"/>
                    <a:pt x="253" y="131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4" y="125"/>
                    <a:pt x="253" y="122"/>
                    <a:pt x="253" y="119"/>
                  </a:cubicBezTo>
                  <a:cubicBezTo>
                    <a:pt x="253" y="117"/>
                    <a:pt x="253" y="115"/>
                    <a:pt x="252" y="112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2" y="112"/>
                    <a:pt x="252" y="111"/>
                    <a:pt x="252" y="111"/>
                  </a:cubicBezTo>
                  <a:cubicBezTo>
                    <a:pt x="252" y="111"/>
                    <a:pt x="252" y="110"/>
                    <a:pt x="252" y="110"/>
                  </a:cubicBezTo>
                  <a:cubicBezTo>
                    <a:pt x="252" y="110"/>
                    <a:pt x="252" y="110"/>
                    <a:pt x="252" y="109"/>
                  </a:cubicBezTo>
                  <a:cubicBezTo>
                    <a:pt x="251" y="108"/>
                    <a:pt x="251" y="106"/>
                    <a:pt x="251" y="105"/>
                  </a:cubicBezTo>
                  <a:cubicBezTo>
                    <a:pt x="250" y="102"/>
                    <a:pt x="249" y="99"/>
                    <a:pt x="249" y="97"/>
                  </a:cubicBezTo>
                  <a:cubicBezTo>
                    <a:pt x="248" y="94"/>
                    <a:pt x="247" y="91"/>
                    <a:pt x="245" y="87"/>
                  </a:cubicBezTo>
                  <a:cubicBezTo>
                    <a:pt x="245" y="86"/>
                    <a:pt x="244" y="84"/>
                    <a:pt x="243" y="82"/>
                  </a:cubicBezTo>
                  <a:cubicBezTo>
                    <a:pt x="242" y="80"/>
                    <a:pt x="242" y="79"/>
                    <a:pt x="241" y="78"/>
                  </a:cubicBezTo>
                  <a:cubicBezTo>
                    <a:pt x="238" y="71"/>
                    <a:pt x="234" y="65"/>
                    <a:pt x="230" y="59"/>
                  </a:cubicBezTo>
                  <a:cubicBezTo>
                    <a:pt x="228" y="57"/>
                    <a:pt x="227" y="56"/>
                    <a:pt x="226" y="54"/>
                  </a:cubicBezTo>
                  <a:cubicBezTo>
                    <a:pt x="224" y="51"/>
                    <a:pt x="222" y="49"/>
                    <a:pt x="219" y="47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18" y="45"/>
                    <a:pt x="217" y="45"/>
                    <a:pt x="217" y="44"/>
                  </a:cubicBezTo>
                  <a:cubicBezTo>
                    <a:pt x="216" y="43"/>
                    <a:pt x="215" y="43"/>
                    <a:pt x="215" y="42"/>
                  </a:cubicBezTo>
                  <a:cubicBezTo>
                    <a:pt x="215" y="42"/>
                    <a:pt x="214" y="42"/>
                    <a:pt x="214" y="41"/>
                  </a:cubicBezTo>
                  <a:cubicBezTo>
                    <a:pt x="211" y="39"/>
                    <a:pt x="209" y="37"/>
                    <a:pt x="206" y="34"/>
                  </a:cubicBezTo>
                  <a:cubicBezTo>
                    <a:pt x="204" y="33"/>
                    <a:pt x="203" y="32"/>
                    <a:pt x="201" y="31"/>
                  </a:cubicBezTo>
                  <a:cubicBezTo>
                    <a:pt x="201" y="30"/>
                    <a:pt x="200" y="30"/>
                    <a:pt x="200" y="30"/>
                  </a:cubicBezTo>
                  <a:cubicBezTo>
                    <a:pt x="189" y="22"/>
                    <a:pt x="178" y="17"/>
                    <a:pt x="165" y="13"/>
                  </a:cubicBezTo>
                  <a:cubicBezTo>
                    <a:pt x="162" y="12"/>
                    <a:pt x="159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0"/>
                    <a:pt x="151" y="10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8" y="9"/>
                    <a:pt x="147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3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1" y="8"/>
                  </a:cubicBezTo>
                  <a:cubicBezTo>
                    <a:pt x="141" y="8"/>
                    <a:pt x="141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39" y="8"/>
                    <a:pt x="138" y="8"/>
                    <a:pt x="138" y="8"/>
                  </a:cubicBezTo>
                  <a:cubicBezTo>
                    <a:pt x="138" y="8"/>
                    <a:pt x="137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6" y="8"/>
                    <a:pt x="135" y="8"/>
                    <a:pt x="134" y="8"/>
                  </a:cubicBezTo>
                  <a:cubicBezTo>
                    <a:pt x="132" y="8"/>
                    <a:pt x="129" y="8"/>
                    <a:pt x="127" y="8"/>
                  </a:cubicBezTo>
                  <a:cubicBezTo>
                    <a:pt x="124" y="8"/>
                    <a:pt x="122" y="8"/>
                    <a:pt x="120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19" y="8"/>
                    <a:pt x="119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7" y="8"/>
                    <a:pt x="117" y="8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2" y="9"/>
                    <a:pt x="111" y="9"/>
                    <a:pt x="110" y="9"/>
                  </a:cubicBezTo>
                  <a:cubicBezTo>
                    <a:pt x="108" y="10"/>
                    <a:pt x="107" y="9"/>
                    <a:pt x="106" y="8"/>
                  </a:cubicBezTo>
                  <a:cubicBezTo>
                    <a:pt x="96" y="4"/>
                    <a:pt x="87" y="1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4" y="0"/>
                  </a:cubicBezTo>
                  <a:cubicBezTo>
                    <a:pt x="73" y="0"/>
                    <a:pt x="71" y="0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3" y="0"/>
                    <a:pt x="62" y="1"/>
                    <a:pt x="60" y="1"/>
                  </a:cubicBezTo>
                  <a:cubicBezTo>
                    <a:pt x="52" y="3"/>
                    <a:pt x="45" y="5"/>
                    <a:pt x="38" y="9"/>
                  </a:cubicBezTo>
                  <a:cubicBezTo>
                    <a:pt x="33" y="12"/>
                    <a:pt x="28" y="16"/>
                    <a:pt x="23" y="20"/>
                  </a:cubicBezTo>
                  <a:cubicBezTo>
                    <a:pt x="21" y="22"/>
                    <a:pt x="20" y="24"/>
                    <a:pt x="18" y="26"/>
                  </a:cubicBezTo>
                  <a:cubicBezTo>
                    <a:pt x="14" y="30"/>
                    <a:pt x="11" y="35"/>
                    <a:pt x="9" y="40"/>
                  </a:cubicBezTo>
                  <a:cubicBezTo>
                    <a:pt x="6" y="44"/>
                    <a:pt x="5" y="49"/>
                    <a:pt x="3" y="53"/>
                  </a:cubicBezTo>
                  <a:cubicBezTo>
                    <a:pt x="2" y="59"/>
                    <a:pt x="0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4"/>
                    <a:pt x="0" y="76"/>
                    <a:pt x="0" y="77"/>
                  </a:cubicBezTo>
                  <a:cubicBezTo>
                    <a:pt x="0" y="78"/>
                    <a:pt x="0" y="78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6"/>
                    <a:pt x="2" y="93"/>
                    <a:pt x="5" y="99"/>
                  </a:cubicBezTo>
                  <a:cubicBezTo>
                    <a:pt x="6" y="103"/>
                    <a:pt x="7" y="106"/>
                    <a:pt x="9" y="109"/>
                  </a:cubicBezTo>
                  <a:cubicBezTo>
                    <a:pt x="9" y="110"/>
                    <a:pt x="9" y="111"/>
                    <a:pt x="9" y="112"/>
                  </a:cubicBezTo>
                  <a:cubicBezTo>
                    <a:pt x="9" y="114"/>
                    <a:pt x="8" y="116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25"/>
                    <a:pt x="8" y="131"/>
                    <a:pt x="8" y="137"/>
                  </a:cubicBezTo>
                  <a:cubicBezTo>
                    <a:pt x="8" y="139"/>
                    <a:pt x="8" y="142"/>
                    <a:pt x="9" y="144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6"/>
                    <a:pt x="9" y="146"/>
                    <a:pt x="9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50"/>
                  </a:cubicBezTo>
                  <a:cubicBezTo>
                    <a:pt x="11" y="160"/>
                    <a:pt x="14" y="170"/>
                    <a:pt x="19" y="180"/>
                  </a:cubicBezTo>
                  <a:cubicBezTo>
                    <a:pt x="20" y="183"/>
                    <a:pt x="21" y="186"/>
                    <a:pt x="23" y="189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26" y="194"/>
                    <a:pt x="29" y="198"/>
                    <a:pt x="32" y="203"/>
                  </a:cubicBezTo>
                  <a:cubicBezTo>
                    <a:pt x="34" y="206"/>
                    <a:pt x="37" y="209"/>
                    <a:pt x="39" y="211"/>
                  </a:cubicBezTo>
                  <a:cubicBezTo>
                    <a:pt x="39" y="212"/>
                    <a:pt x="39" y="212"/>
                    <a:pt x="40" y="212"/>
                  </a:cubicBezTo>
                  <a:cubicBezTo>
                    <a:pt x="40" y="213"/>
                    <a:pt x="40" y="213"/>
                    <a:pt x="40" y="213"/>
                  </a:cubicBezTo>
                  <a:cubicBezTo>
                    <a:pt x="41" y="213"/>
                    <a:pt x="41" y="214"/>
                    <a:pt x="41" y="214"/>
                  </a:cubicBezTo>
                  <a:cubicBezTo>
                    <a:pt x="42" y="215"/>
                    <a:pt x="42" y="215"/>
                    <a:pt x="43" y="216"/>
                  </a:cubicBezTo>
                  <a:cubicBezTo>
                    <a:pt x="43" y="216"/>
                    <a:pt x="43" y="216"/>
                    <a:pt x="44" y="216"/>
                  </a:cubicBezTo>
                  <a:cubicBezTo>
                    <a:pt x="49" y="222"/>
                    <a:pt x="54" y="226"/>
                    <a:pt x="61" y="231"/>
                  </a:cubicBezTo>
                  <a:cubicBezTo>
                    <a:pt x="63" y="233"/>
                    <a:pt x="66" y="235"/>
                    <a:pt x="69" y="236"/>
                  </a:cubicBezTo>
                  <a:cubicBezTo>
                    <a:pt x="70" y="237"/>
                    <a:pt x="71" y="237"/>
                    <a:pt x="72" y="238"/>
                  </a:cubicBezTo>
                  <a:cubicBezTo>
                    <a:pt x="73" y="238"/>
                    <a:pt x="74" y="238"/>
                    <a:pt x="75" y="239"/>
                  </a:cubicBezTo>
                  <a:cubicBezTo>
                    <a:pt x="75" y="239"/>
                    <a:pt x="75" y="239"/>
                    <a:pt x="75" y="239"/>
                  </a:cubicBezTo>
                  <a:cubicBezTo>
                    <a:pt x="79" y="241"/>
                    <a:pt x="84" y="243"/>
                    <a:pt x="88" y="245"/>
                  </a:cubicBezTo>
                  <a:cubicBezTo>
                    <a:pt x="91" y="246"/>
                    <a:pt x="94" y="247"/>
                    <a:pt x="97" y="247"/>
                  </a:cubicBezTo>
                  <a:cubicBezTo>
                    <a:pt x="98" y="248"/>
                    <a:pt x="99" y="248"/>
                    <a:pt x="100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3" y="249"/>
                    <a:pt x="104" y="249"/>
                    <a:pt x="104" y="249"/>
                  </a:cubicBezTo>
                  <a:cubicBezTo>
                    <a:pt x="105" y="249"/>
                    <a:pt x="105" y="249"/>
                    <a:pt x="105" y="249"/>
                  </a:cubicBezTo>
                  <a:cubicBezTo>
                    <a:pt x="105" y="249"/>
                    <a:pt x="105" y="249"/>
                    <a:pt x="105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7" y="250"/>
                    <a:pt x="107" y="250"/>
                    <a:pt x="108" y="250"/>
                  </a:cubicBezTo>
                  <a:cubicBezTo>
                    <a:pt x="108" y="250"/>
                    <a:pt x="108" y="250"/>
                    <a:pt x="108" y="250"/>
                  </a:cubicBezTo>
                  <a:cubicBezTo>
                    <a:pt x="108" y="250"/>
                    <a:pt x="109" y="250"/>
                    <a:pt x="109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0"/>
                    <a:pt x="110" y="250"/>
                    <a:pt x="11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2" y="250"/>
                    <a:pt x="112" y="250"/>
                    <a:pt x="112" y="250"/>
                  </a:cubicBezTo>
                  <a:cubicBezTo>
                    <a:pt x="112" y="250"/>
                    <a:pt x="112" y="250"/>
                    <a:pt x="112" y="250"/>
                  </a:cubicBezTo>
                  <a:cubicBezTo>
                    <a:pt x="113" y="250"/>
                    <a:pt x="113" y="250"/>
                    <a:pt x="113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4" y="251"/>
                    <a:pt x="114" y="251"/>
                    <a:pt x="115" y="251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16" y="251"/>
                    <a:pt x="116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9" y="251"/>
                    <a:pt x="119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20" y="251"/>
                    <a:pt x="120" y="251"/>
                    <a:pt x="121" y="25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22" y="251"/>
                    <a:pt x="124" y="251"/>
                    <a:pt x="125" y="251"/>
                  </a:cubicBezTo>
                  <a:cubicBezTo>
                    <a:pt x="125" y="251"/>
                    <a:pt x="125" y="251"/>
                    <a:pt x="125" y="251"/>
                  </a:cubicBezTo>
                  <a:cubicBezTo>
                    <a:pt x="125" y="251"/>
                    <a:pt x="125" y="251"/>
                    <a:pt x="126" y="251"/>
                  </a:cubicBezTo>
                  <a:cubicBezTo>
                    <a:pt x="132" y="251"/>
                    <a:pt x="138" y="251"/>
                    <a:pt x="144" y="250"/>
                  </a:cubicBezTo>
                  <a:cubicBezTo>
                    <a:pt x="147" y="250"/>
                    <a:pt x="149" y="250"/>
                    <a:pt x="152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63" y="255"/>
                    <a:pt x="173" y="259"/>
                    <a:pt x="185" y="260"/>
                  </a:cubicBezTo>
                  <a:cubicBezTo>
                    <a:pt x="185" y="260"/>
                    <a:pt x="185" y="260"/>
                    <a:pt x="185" y="260"/>
                  </a:cubicBezTo>
                  <a:cubicBezTo>
                    <a:pt x="185" y="260"/>
                    <a:pt x="185" y="260"/>
                    <a:pt x="186" y="260"/>
                  </a:cubicBezTo>
                  <a:cubicBezTo>
                    <a:pt x="186" y="260"/>
                    <a:pt x="187" y="260"/>
                    <a:pt x="187" y="260"/>
                  </a:cubicBezTo>
                  <a:cubicBezTo>
                    <a:pt x="188" y="260"/>
                    <a:pt x="188" y="260"/>
                    <a:pt x="188" y="260"/>
                  </a:cubicBezTo>
                  <a:cubicBezTo>
                    <a:pt x="189" y="260"/>
                    <a:pt x="190" y="260"/>
                    <a:pt x="191" y="260"/>
                  </a:cubicBezTo>
                  <a:cubicBezTo>
                    <a:pt x="192" y="260"/>
                    <a:pt x="192" y="260"/>
                    <a:pt x="192" y="260"/>
                  </a:cubicBezTo>
                  <a:cubicBezTo>
                    <a:pt x="193" y="260"/>
                    <a:pt x="193" y="260"/>
                    <a:pt x="193" y="260"/>
                  </a:cubicBezTo>
                  <a:cubicBezTo>
                    <a:pt x="194" y="260"/>
                    <a:pt x="194" y="260"/>
                    <a:pt x="194" y="260"/>
                  </a:cubicBezTo>
                  <a:cubicBezTo>
                    <a:pt x="194" y="260"/>
                    <a:pt x="194" y="260"/>
                    <a:pt x="194" y="260"/>
                  </a:cubicBezTo>
                  <a:cubicBezTo>
                    <a:pt x="196" y="260"/>
                    <a:pt x="198" y="260"/>
                    <a:pt x="200" y="259"/>
                  </a:cubicBezTo>
                  <a:cubicBezTo>
                    <a:pt x="203" y="259"/>
                    <a:pt x="207" y="258"/>
                    <a:pt x="210" y="257"/>
                  </a:cubicBezTo>
                  <a:cubicBezTo>
                    <a:pt x="214" y="256"/>
                    <a:pt x="218" y="254"/>
                    <a:pt x="222" y="252"/>
                  </a:cubicBezTo>
                  <a:cubicBezTo>
                    <a:pt x="227" y="249"/>
                    <a:pt x="232" y="245"/>
                    <a:pt x="236" y="241"/>
                  </a:cubicBezTo>
                  <a:cubicBezTo>
                    <a:pt x="238" y="239"/>
                    <a:pt x="240" y="237"/>
                    <a:pt x="242" y="235"/>
                  </a:cubicBezTo>
                  <a:cubicBezTo>
                    <a:pt x="246" y="230"/>
                    <a:pt x="249" y="225"/>
                    <a:pt x="252" y="220"/>
                  </a:cubicBezTo>
                  <a:cubicBezTo>
                    <a:pt x="254" y="215"/>
                    <a:pt x="256" y="210"/>
                    <a:pt x="258" y="206"/>
                  </a:cubicBezTo>
                  <a:cubicBezTo>
                    <a:pt x="259" y="200"/>
                    <a:pt x="260" y="195"/>
                    <a:pt x="260" y="189"/>
                  </a:cubicBezTo>
                  <a:cubicBezTo>
                    <a:pt x="260" y="189"/>
                    <a:pt x="260" y="188"/>
                    <a:pt x="261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0" y="187"/>
                    <a:pt x="260" y="187"/>
                    <a:pt x="260" y="186"/>
                  </a:cubicBezTo>
                  <a:cubicBezTo>
                    <a:pt x="260" y="186"/>
                    <a:pt x="260" y="186"/>
                    <a:pt x="261" y="185"/>
                  </a:cubicBezTo>
                  <a:cubicBezTo>
                    <a:pt x="261" y="184"/>
                    <a:pt x="261" y="183"/>
                    <a:pt x="261" y="181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55" y="10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55" y="11"/>
                    <a:pt x="155" y="11"/>
                    <a:pt x="15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128A4C68-63EA-4ADC-B1BF-BAC34814C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941" y="4946585"/>
              <a:ext cx="158032" cy="194677"/>
            </a:xfrm>
            <a:custGeom>
              <a:avLst/>
              <a:gdLst>
                <a:gd name="T0" fmla="*/ 45 w 127"/>
                <a:gd name="T1" fmla="*/ 1 h 154"/>
                <a:gd name="T2" fmla="*/ 47 w 127"/>
                <a:gd name="T3" fmla="*/ 1 h 154"/>
                <a:gd name="T4" fmla="*/ 48 w 127"/>
                <a:gd name="T5" fmla="*/ 1 h 154"/>
                <a:gd name="T6" fmla="*/ 51 w 127"/>
                <a:gd name="T7" fmla="*/ 0 h 154"/>
                <a:gd name="T8" fmla="*/ 53 w 127"/>
                <a:gd name="T9" fmla="*/ 0 h 154"/>
                <a:gd name="T10" fmla="*/ 62 w 127"/>
                <a:gd name="T11" fmla="*/ 0 h 154"/>
                <a:gd name="T12" fmla="*/ 108 w 127"/>
                <a:gd name="T13" fmla="*/ 16 h 154"/>
                <a:gd name="T14" fmla="*/ 117 w 127"/>
                <a:gd name="T15" fmla="*/ 31 h 154"/>
                <a:gd name="T16" fmla="*/ 116 w 127"/>
                <a:gd name="T17" fmla="*/ 38 h 154"/>
                <a:gd name="T18" fmla="*/ 91 w 127"/>
                <a:gd name="T19" fmla="*/ 40 h 154"/>
                <a:gd name="T20" fmla="*/ 80 w 127"/>
                <a:gd name="T21" fmla="*/ 31 h 154"/>
                <a:gd name="T22" fmla="*/ 56 w 127"/>
                <a:gd name="T23" fmla="*/ 26 h 154"/>
                <a:gd name="T24" fmla="*/ 37 w 127"/>
                <a:gd name="T25" fmla="*/ 47 h 154"/>
                <a:gd name="T26" fmla="*/ 57 w 127"/>
                <a:gd name="T27" fmla="*/ 58 h 154"/>
                <a:gd name="T28" fmla="*/ 91 w 127"/>
                <a:gd name="T29" fmla="*/ 66 h 154"/>
                <a:gd name="T30" fmla="*/ 117 w 127"/>
                <a:gd name="T31" fmla="*/ 83 h 154"/>
                <a:gd name="T32" fmla="*/ 126 w 127"/>
                <a:gd name="T33" fmla="*/ 101 h 154"/>
                <a:gd name="T34" fmla="*/ 127 w 127"/>
                <a:gd name="T35" fmla="*/ 103 h 154"/>
                <a:gd name="T36" fmla="*/ 110 w 127"/>
                <a:gd name="T37" fmla="*/ 139 h 154"/>
                <a:gd name="T38" fmla="*/ 109 w 127"/>
                <a:gd name="T39" fmla="*/ 140 h 154"/>
                <a:gd name="T40" fmla="*/ 104 w 127"/>
                <a:gd name="T41" fmla="*/ 144 h 154"/>
                <a:gd name="T42" fmla="*/ 94 w 127"/>
                <a:gd name="T43" fmla="*/ 149 h 154"/>
                <a:gd name="T44" fmla="*/ 75 w 127"/>
                <a:gd name="T45" fmla="*/ 154 h 154"/>
                <a:gd name="T46" fmla="*/ 70 w 127"/>
                <a:gd name="T47" fmla="*/ 154 h 154"/>
                <a:gd name="T48" fmla="*/ 40 w 127"/>
                <a:gd name="T49" fmla="*/ 151 h 154"/>
                <a:gd name="T50" fmla="*/ 26 w 127"/>
                <a:gd name="T51" fmla="*/ 146 h 154"/>
                <a:gd name="T52" fmla="*/ 4 w 127"/>
                <a:gd name="T53" fmla="*/ 127 h 154"/>
                <a:gd name="T54" fmla="*/ 0 w 127"/>
                <a:gd name="T55" fmla="*/ 118 h 154"/>
                <a:gd name="T56" fmla="*/ 0 w 127"/>
                <a:gd name="T57" fmla="*/ 115 h 154"/>
                <a:gd name="T58" fmla="*/ 11 w 127"/>
                <a:gd name="T59" fmla="*/ 104 h 154"/>
                <a:gd name="T60" fmla="*/ 13 w 127"/>
                <a:gd name="T61" fmla="*/ 104 h 154"/>
                <a:gd name="T62" fmla="*/ 26 w 127"/>
                <a:gd name="T63" fmla="*/ 108 h 154"/>
                <a:gd name="T64" fmla="*/ 35 w 127"/>
                <a:gd name="T65" fmla="*/ 117 h 154"/>
                <a:gd name="T66" fmla="*/ 57 w 127"/>
                <a:gd name="T67" fmla="*/ 129 h 154"/>
                <a:gd name="T68" fmla="*/ 58 w 127"/>
                <a:gd name="T69" fmla="*/ 129 h 154"/>
                <a:gd name="T70" fmla="*/ 61 w 127"/>
                <a:gd name="T71" fmla="*/ 129 h 154"/>
                <a:gd name="T72" fmla="*/ 67 w 127"/>
                <a:gd name="T73" fmla="*/ 129 h 154"/>
                <a:gd name="T74" fmla="*/ 69 w 127"/>
                <a:gd name="T75" fmla="*/ 129 h 154"/>
                <a:gd name="T76" fmla="*/ 85 w 127"/>
                <a:gd name="T77" fmla="*/ 100 h 154"/>
                <a:gd name="T78" fmla="*/ 52 w 127"/>
                <a:gd name="T79" fmla="*/ 88 h 154"/>
                <a:gd name="T80" fmla="*/ 20 w 127"/>
                <a:gd name="T81" fmla="*/ 77 h 154"/>
                <a:gd name="T82" fmla="*/ 2 w 127"/>
                <a:gd name="T83" fmla="*/ 53 h 154"/>
                <a:gd name="T84" fmla="*/ 2 w 127"/>
                <a:gd name="T85" fmla="*/ 51 h 154"/>
                <a:gd name="T86" fmla="*/ 1 w 127"/>
                <a:gd name="T87" fmla="*/ 44 h 154"/>
                <a:gd name="T88" fmla="*/ 2 w 127"/>
                <a:gd name="T89" fmla="*/ 41 h 154"/>
                <a:gd name="T90" fmla="*/ 2 w 127"/>
                <a:gd name="T91" fmla="*/ 39 h 154"/>
                <a:gd name="T92" fmla="*/ 2 w 127"/>
                <a:gd name="T93" fmla="*/ 35 h 154"/>
                <a:gd name="T94" fmla="*/ 27 w 127"/>
                <a:gd name="T95" fmla="*/ 7 h 154"/>
                <a:gd name="T96" fmla="*/ 40 w 127"/>
                <a:gd name="T97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" h="154">
                  <a:moveTo>
                    <a:pt x="40" y="2"/>
                  </a:moveTo>
                  <a:cubicBezTo>
                    <a:pt x="41" y="2"/>
                    <a:pt x="43" y="2"/>
                    <a:pt x="44" y="2"/>
                  </a:cubicBezTo>
                  <a:cubicBezTo>
                    <a:pt x="44" y="2"/>
                    <a:pt x="45" y="1"/>
                    <a:pt x="45" y="1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0" y="0"/>
                    <a:pt x="50" y="1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5" y="0"/>
                    <a:pt x="56" y="0"/>
                  </a:cubicBezTo>
                  <a:cubicBezTo>
                    <a:pt x="56" y="0"/>
                    <a:pt x="56" y="0"/>
                    <a:pt x="57" y="0"/>
                  </a:cubicBezTo>
                  <a:cubicBezTo>
                    <a:pt x="58" y="0"/>
                    <a:pt x="60" y="0"/>
                    <a:pt x="62" y="0"/>
                  </a:cubicBezTo>
                  <a:cubicBezTo>
                    <a:pt x="66" y="0"/>
                    <a:pt x="69" y="1"/>
                    <a:pt x="72" y="1"/>
                  </a:cubicBezTo>
                  <a:cubicBezTo>
                    <a:pt x="82" y="2"/>
                    <a:pt x="91" y="5"/>
                    <a:pt x="99" y="10"/>
                  </a:cubicBezTo>
                  <a:cubicBezTo>
                    <a:pt x="102" y="12"/>
                    <a:pt x="105" y="14"/>
                    <a:pt x="108" y="16"/>
                  </a:cubicBezTo>
                  <a:cubicBezTo>
                    <a:pt x="110" y="19"/>
                    <a:pt x="113" y="21"/>
                    <a:pt x="115" y="25"/>
                  </a:cubicBezTo>
                  <a:cubicBezTo>
                    <a:pt x="115" y="26"/>
                    <a:pt x="116" y="28"/>
                    <a:pt x="117" y="30"/>
                  </a:cubicBezTo>
                  <a:cubicBezTo>
                    <a:pt x="117" y="30"/>
                    <a:pt x="117" y="30"/>
                    <a:pt x="117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31"/>
                    <a:pt x="117" y="31"/>
                    <a:pt x="117" y="32"/>
                  </a:cubicBezTo>
                  <a:cubicBezTo>
                    <a:pt x="117" y="34"/>
                    <a:pt x="117" y="36"/>
                    <a:pt x="116" y="38"/>
                  </a:cubicBezTo>
                  <a:cubicBezTo>
                    <a:pt x="114" y="46"/>
                    <a:pt x="106" y="49"/>
                    <a:pt x="100" y="47"/>
                  </a:cubicBezTo>
                  <a:cubicBezTo>
                    <a:pt x="99" y="47"/>
                    <a:pt x="97" y="46"/>
                    <a:pt x="96" y="45"/>
                  </a:cubicBezTo>
                  <a:cubicBezTo>
                    <a:pt x="94" y="43"/>
                    <a:pt x="92" y="42"/>
                    <a:pt x="91" y="40"/>
                  </a:cubicBezTo>
                  <a:cubicBezTo>
                    <a:pt x="88" y="37"/>
                    <a:pt x="85" y="35"/>
                    <a:pt x="82" y="32"/>
                  </a:cubicBezTo>
                  <a:cubicBezTo>
                    <a:pt x="81" y="32"/>
                    <a:pt x="81" y="32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30"/>
                    <a:pt x="76" y="29"/>
                    <a:pt x="75" y="29"/>
                  </a:cubicBezTo>
                  <a:cubicBezTo>
                    <a:pt x="71" y="27"/>
                    <a:pt x="68" y="26"/>
                    <a:pt x="64" y="26"/>
                  </a:cubicBezTo>
                  <a:cubicBezTo>
                    <a:pt x="62" y="26"/>
                    <a:pt x="59" y="26"/>
                    <a:pt x="56" y="26"/>
                  </a:cubicBezTo>
                  <a:cubicBezTo>
                    <a:pt x="51" y="26"/>
                    <a:pt x="46" y="27"/>
                    <a:pt x="42" y="30"/>
                  </a:cubicBezTo>
                  <a:cubicBezTo>
                    <a:pt x="39" y="32"/>
                    <a:pt x="37" y="35"/>
                    <a:pt x="35" y="39"/>
                  </a:cubicBezTo>
                  <a:cubicBezTo>
                    <a:pt x="34" y="42"/>
                    <a:pt x="35" y="45"/>
                    <a:pt x="37" y="47"/>
                  </a:cubicBezTo>
                  <a:cubicBezTo>
                    <a:pt x="39" y="50"/>
                    <a:pt x="41" y="51"/>
                    <a:pt x="44" y="53"/>
                  </a:cubicBezTo>
                  <a:cubicBezTo>
                    <a:pt x="47" y="55"/>
                    <a:pt x="51" y="56"/>
                    <a:pt x="55" y="57"/>
                  </a:cubicBezTo>
                  <a:cubicBezTo>
                    <a:pt x="55" y="57"/>
                    <a:pt x="56" y="58"/>
                    <a:pt x="57" y="58"/>
                  </a:cubicBezTo>
                  <a:cubicBezTo>
                    <a:pt x="59" y="59"/>
                    <a:pt x="61" y="59"/>
                    <a:pt x="63" y="60"/>
                  </a:cubicBezTo>
                  <a:cubicBezTo>
                    <a:pt x="69" y="62"/>
                    <a:pt x="76" y="62"/>
                    <a:pt x="82" y="64"/>
                  </a:cubicBezTo>
                  <a:cubicBezTo>
                    <a:pt x="85" y="65"/>
                    <a:pt x="88" y="66"/>
                    <a:pt x="91" y="66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4" y="68"/>
                    <a:pt x="96" y="69"/>
                    <a:pt x="98" y="70"/>
                  </a:cubicBezTo>
                  <a:cubicBezTo>
                    <a:pt x="105" y="73"/>
                    <a:pt x="111" y="77"/>
                    <a:pt x="117" y="83"/>
                  </a:cubicBezTo>
                  <a:cubicBezTo>
                    <a:pt x="117" y="83"/>
                    <a:pt x="118" y="84"/>
                    <a:pt x="118" y="84"/>
                  </a:cubicBezTo>
                  <a:cubicBezTo>
                    <a:pt x="120" y="86"/>
                    <a:pt x="122" y="89"/>
                    <a:pt x="123" y="91"/>
                  </a:cubicBezTo>
                  <a:cubicBezTo>
                    <a:pt x="125" y="94"/>
                    <a:pt x="126" y="98"/>
                    <a:pt x="126" y="101"/>
                  </a:cubicBezTo>
                  <a:cubicBezTo>
                    <a:pt x="126" y="101"/>
                    <a:pt x="126" y="102"/>
                    <a:pt x="127" y="102"/>
                  </a:cubicBezTo>
                  <a:cubicBezTo>
                    <a:pt x="127" y="102"/>
                    <a:pt x="126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105"/>
                    <a:pt x="127" y="107"/>
                    <a:pt x="127" y="109"/>
                  </a:cubicBezTo>
                  <a:cubicBezTo>
                    <a:pt x="126" y="110"/>
                    <a:pt x="126" y="113"/>
                    <a:pt x="126" y="115"/>
                  </a:cubicBezTo>
                  <a:cubicBezTo>
                    <a:pt x="123" y="124"/>
                    <a:pt x="117" y="132"/>
                    <a:pt x="110" y="139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9"/>
                    <a:pt x="109" y="139"/>
                    <a:pt x="109" y="139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108" y="141"/>
                    <a:pt x="107" y="141"/>
                    <a:pt x="106" y="142"/>
                  </a:cubicBezTo>
                  <a:cubicBezTo>
                    <a:pt x="106" y="142"/>
                    <a:pt x="105" y="143"/>
                    <a:pt x="104" y="143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2" y="145"/>
                    <a:pt x="100" y="146"/>
                    <a:pt x="98" y="147"/>
                  </a:cubicBezTo>
                  <a:cubicBezTo>
                    <a:pt x="98" y="148"/>
                    <a:pt x="97" y="148"/>
                    <a:pt x="97" y="148"/>
                  </a:cubicBezTo>
                  <a:cubicBezTo>
                    <a:pt x="96" y="148"/>
                    <a:pt x="95" y="149"/>
                    <a:pt x="94" y="149"/>
                  </a:cubicBezTo>
                  <a:cubicBezTo>
                    <a:pt x="91" y="150"/>
                    <a:pt x="88" y="151"/>
                    <a:pt x="85" y="152"/>
                  </a:cubicBezTo>
                  <a:cubicBezTo>
                    <a:pt x="83" y="152"/>
                    <a:pt x="81" y="153"/>
                    <a:pt x="79" y="153"/>
                  </a:cubicBezTo>
                  <a:cubicBezTo>
                    <a:pt x="77" y="153"/>
                    <a:pt x="76" y="154"/>
                    <a:pt x="75" y="154"/>
                  </a:cubicBezTo>
                  <a:cubicBezTo>
                    <a:pt x="74" y="154"/>
                    <a:pt x="74" y="154"/>
                    <a:pt x="73" y="154"/>
                  </a:cubicBezTo>
                  <a:cubicBezTo>
                    <a:pt x="72" y="154"/>
                    <a:pt x="71" y="154"/>
                    <a:pt x="71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67" y="154"/>
                    <a:pt x="63" y="154"/>
                    <a:pt x="59" y="154"/>
                  </a:cubicBezTo>
                  <a:cubicBezTo>
                    <a:pt x="53" y="153"/>
                    <a:pt x="47" y="153"/>
                    <a:pt x="40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39" y="150"/>
                    <a:pt x="39" y="150"/>
                    <a:pt x="38" y="150"/>
                  </a:cubicBezTo>
                  <a:cubicBezTo>
                    <a:pt x="37" y="150"/>
                    <a:pt x="36" y="150"/>
                    <a:pt x="35" y="149"/>
                  </a:cubicBezTo>
                  <a:cubicBezTo>
                    <a:pt x="32" y="148"/>
                    <a:pt x="29" y="147"/>
                    <a:pt x="26" y="146"/>
                  </a:cubicBezTo>
                  <a:cubicBezTo>
                    <a:pt x="19" y="143"/>
                    <a:pt x="12" y="138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0"/>
                    <a:pt x="5" y="129"/>
                    <a:pt x="4" y="127"/>
                  </a:cubicBezTo>
                  <a:cubicBezTo>
                    <a:pt x="2" y="125"/>
                    <a:pt x="1" y="123"/>
                    <a:pt x="1" y="121"/>
                  </a:cubicBezTo>
                  <a:cubicBezTo>
                    <a:pt x="0" y="120"/>
                    <a:pt x="0" y="120"/>
                    <a:pt x="0" y="119"/>
                  </a:cubicBezTo>
                  <a:cubicBezTo>
                    <a:pt x="0" y="119"/>
                    <a:pt x="0" y="119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4"/>
                    <a:pt x="0" y="114"/>
                  </a:cubicBezTo>
                  <a:cubicBezTo>
                    <a:pt x="1" y="112"/>
                    <a:pt x="2" y="110"/>
                    <a:pt x="3" y="108"/>
                  </a:cubicBezTo>
                  <a:cubicBezTo>
                    <a:pt x="5" y="106"/>
                    <a:pt x="8" y="104"/>
                    <a:pt x="11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2" y="104"/>
                    <a:pt x="12" y="104"/>
                    <a:pt x="13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03"/>
                    <a:pt x="14" y="104"/>
                    <a:pt x="14" y="103"/>
                  </a:cubicBezTo>
                  <a:cubicBezTo>
                    <a:pt x="15" y="103"/>
                    <a:pt x="17" y="103"/>
                    <a:pt x="18" y="104"/>
                  </a:cubicBezTo>
                  <a:cubicBezTo>
                    <a:pt x="21" y="104"/>
                    <a:pt x="24" y="106"/>
                    <a:pt x="26" y="108"/>
                  </a:cubicBezTo>
                  <a:cubicBezTo>
                    <a:pt x="27" y="109"/>
                    <a:pt x="27" y="109"/>
                    <a:pt x="28" y="109"/>
                  </a:cubicBezTo>
                  <a:cubicBezTo>
                    <a:pt x="29" y="110"/>
                    <a:pt x="29" y="111"/>
                    <a:pt x="30" y="112"/>
                  </a:cubicBezTo>
                  <a:cubicBezTo>
                    <a:pt x="32" y="113"/>
                    <a:pt x="33" y="115"/>
                    <a:pt x="35" y="117"/>
                  </a:cubicBezTo>
                  <a:cubicBezTo>
                    <a:pt x="39" y="121"/>
                    <a:pt x="42" y="123"/>
                    <a:pt x="47" y="125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51" y="127"/>
                    <a:pt x="54" y="128"/>
                    <a:pt x="57" y="129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7" y="129"/>
                    <a:pt x="58" y="129"/>
                    <a:pt x="58" y="129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129"/>
                    <a:pt x="59" y="129"/>
                    <a:pt x="60" y="129"/>
                  </a:cubicBezTo>
                  <a:cubicBezTo>
                    <a:pt x="60" y="129"/>
                    <a:pt x="61" y="129"/>
                    <a:pt x="61" y="129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3" y="130"/>
                    <a:pt x="65" y="130"/>
                    <a:pt x="66" y="129"/>
                  </a:cubicBezTo>
                  <a:cubicBezTo>
                    <a:pt x="66" y="129"/>
                    <a:pt x="66" y="129"/>
                    <a:pt x="67" y="129"/>
                  </a:cubicBezTo>
                  <a:cubicBezTo>
                    <a:pt x="67" y="129"/>
                    <a:pt x="68" y="129"/>
                    <a:pt x="68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74" y="128"/>
                    <a:pt x="79" y="127"/>
                    <a:pt x="83" y="124"/>
                  </a:cubicBezTo>
                  <a:cubicBezTo>
                    <a:pt x="86" y="121"/>
                    <a:pt x="89" y="117"/>
                    <a:pt x="89" y="113"/>
                  </a:cubicBezTo>
                  <a:cubicBezTo>
                    <a:pt x="90" y="108"/>
                    <a:pt x="88" y="104"/>
                    <a:pt x="85" y="100"/>
                  </a:cubicBezTo>
                  <a:cubicBezTo>
                    <a:pt x="82" y="99"/>
                    <a:pt x="80" y="98"/>
                    <a:pt x="78" y="97"/>
                  </a:cubicBezTo>
                  <a:cubicBezTo>
                    <a:pt x="74" y="95"/>
                    <a:pt x="70" y="93"/>
                    <a:pt x="66" y="92"/>
                  </a:cubicBezTo>
                  <a:cubicBezTo>
                    <a:pt x="61" y="91"/>
                    <a:pt x="56" y="90"/>
                    <a:pt x="52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47" y="87"/>
                    <a:pt x="44" y="86"/>
                    <a:pt x="41" y="86"/>
                  </a:cubicBezTo>
                  <a:cubicBezTo>
                    <a:pt x="34" y="84"/>
                    <a:pt x="27" y="81"/>
                    <a:pt x="20" y="77"/>
                  </a:cubicBezTo>
                  <a:cubicBezTo>
                    <a:pt x="19" y="77"/>
                    <a:pt x="18" y="76"/>
                    <a:pt x="16" y="75"/>
                  </a:cubicBezTo>
                  <a:cubicBezTo>
                    <a:pt x="14" y="74"/>
                    <a:pt x="13" y="72"/>
                    <a:pt x="11" y="70"/>
                  </a:cubicBezTo>
                  <a:cubicBezTo>
                    <a:pt x="6" y="66"/>
                    <a:pt x="3" y="60"/>
                    <a:pt x="2" y="53"/>
                  </a:cubicBezTo>
                  <a:cubicBezTo>
                    <a:pt x="2" y="53"/>
                    <a:pt x="2" y="53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8"/>
                    <a:pt x="1" y="46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2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7"/>
                    <a:pt x="2" y="36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27"/>
                    <a:pt x="8" y="22"/>
                    <a:pt x="12" y="18"/>
                  </a:cubicBezTo>
                  <a:cubicBezTo>
                    <a:pt x="16" y="13"/>
                    <a:pt x="21" y="10"/>
                    <a:pt x="27" y="7"/>
                  </a:cubicBezTo>
                  <a:cubicBezTo>
                    <a:pt x="29" y="6"/>
                    <a:pt x="31" y="5"/>
                    <a:pt x="33" y="4"/>
                  </a:cubicBezTo>
                  <a:cubicBezTo>
                    <a:pt x="33" y="4"/>
                    <a:pt x="33" y="4"/>
                    <a:pt x="34" y="4"/>
                  </a:cubicBezTo>
                  <a:cubicBezTo>
                    <a:pt x="36" y="4"/>
                    <a:pt x="38" y="3"/>
                    <a:pt x="40" y="2"/>
                  </a:cubicBezTo>
                  <a:close/>
                </a:path>
              </a:pathLst>
            </a:custGeom>
            <a:solidFill>
              <a:srgbClr val="6A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15">
              <a:extLst>
                <a:ext uri="{FF2B5EF4-FFF2-40B4-BE49-F238E27FC236}">
                  <a16:creationId xmlns:a16="http://schemas.microsoft.com/office/drawing/2014/main" id="{91DBCE0D-CF19-4FEE-89BC-72817459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9792" y="3044476"/>
              <a:ext cx="526773" cy="5290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5951B980-AA03-44CE-91E0-39604EF047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7743" y="3217395"/>
              <a:ext cx="148871" cy="179790"/>
            </a:xfrm>
            <a:custGeom>
              <a:avLst/>
              <a:gdLst>
                <a:gd name="T0" fmla="*/ 0 w 119"/>
                <a:gd name="T1" fmla="*/ 0 h 143"/>
                <a:gd name="T2" fmla="*/ 57 w 119"/>
                <a:gd name="T3" fmla="*/ 0 h 143"/>
                <a:gd name="T4" fmla="*/ 82 w 119"/>
                <a:gd name="T5" fmla="*/ 2 h 143"/>
                <a:gd name="T6" fmla="*/ 97 w 119"/>
                <a:gd name="T7" fmla="*/ 7 h 143"/>
                <a:gd name="T8" fmla="*/ 108 w 119"/>
                <a:gd name="T9" fmla="*/ 19 h 143"/>
                <a:gd name="T10" fmla="*/ 113 w 119"/>
                <a:gd name="T11" fmla="*/ 36 h 143"/>
                <a:gd name="T12" fmla="*/ 107 w 119"/>
                <a:gd name="T13" fmla="*/ 55 h 143"/>
                <a:gd name="T14" fmla="*/ 92 w 119"/>
                <a:gd name="T15" fmla="*/ 67 h 143"/>
                <a:gd name="T16" fmla="*/ 113 w 119"/>
                <a:gd name="T17" fmla="*/ 80 h 143"/>
                <a:gd name="T18" fmla="*/ 119 w 119"/>
                <a:gd name="T19" fmla="*/ 102 h 143"/>
                <a:gd name="T20" fmla="*/ 115 w 119"/>
                <a:gd name="T21" fmla="*/ 121 h 143"/>
                <a:gd name="T22" fmla="*/ 103 w 119"/>
                <a:gd name="T23" fmla="*/ 135 h 143"/>
                <a:gd name="T24" fmla="*/ 83 w 119"/>
                <a:gd name="T25" fmla="*/ 142 h 143"/>
                <a:gd name="T26" fmla="*/ 49 w 119"/>
                <a:gd name="T27" fmla="*/ 143 h 143"/>
                <a:gd name="T28" fmla="*/ 0 w 119"/>
                <a:gd name="T29" fmla="*/ 143 h 143"/>
                <a:gd name="T30" fmla="*/ 0 w 119"/>
                <a:gd name="T31" fmla="*/ 0 h 143"/>
                <a:gd name="T32" fmla="*/ 29 w 119"/>
                <a:gd name="T33" fmla="*/ 24 h 143"/>
                <a:gd name="T34" fmla="*/ 29 w 119"/>
                <a:gd name="T35" fmla="*/ 57 h 143"/>
                <a:gd name="T36" fmla="*/ 47 w 119"/>
                <a:gd name="T37" fmla="*/ 57 h 143"/>
                <a:gd name="T38" fmla="*/ 69 w 119"/>
                <a:gd name="T39" fmla="*/ 57 h 143"/>
                <a:gd name="T40" fmla="*/ 80 w 119"/>
                <a:gd name="T41" fmla="*/ 51 h 143"/>
                <a:gd name="T42" fmla="*/ 85 w 119"/>
                <a:gd name="T43" fmla="*/ 40 h 143"/>
                <a:gd name="T44" fmla="*/ 81 w 119"/>
                <a:gd name="T45" fmla="*/ 30 h 143"/>
                <a:gd name="T46" fmla="*/ 70 w 119"/>
                <a:gd name="T47" fmla="*/ 24 h 143"/>
                <a:gd name="T48" fmla="*/ 45 w 119"/>
                <a:gd name="T49" fmla="*/ 24 h 143"/>
                <a:gd name="T50" fmla="*/ 29 w 119"/>
                <a:gd name="T51" fmla="*/ 24 h 143"/>
                <a:gd name="T52" fmla="*/ 29 w 119"/>
                <a:gd name="T53" fmla="*/ 81 h 143"/>
                <a:gd name="T54" fmla="*/ 29 w 119"/>
                <a:gd name="T55" fmla="*/ 119 h 143"/>
                <a:gd name="T56" fmla="*/ 55 w 119"/>
                <a:gd name="T57" fmla="*/ 119 h 143"/>
                <a:gd name="T58" fmla="*/ 75 w 119"/>
                <a:gd name="T59" fmla="*/ 118 h 143"/>
                <a:gd name="T60" fmla="*/ 86 w 119"/>
                <a:gd name="T61" fmla="*/ 113 h 143"/>
                <a:gd name="T62" fmla="*/ 90 w 119"/>
                <a:gd name="T63" fmla="*/ 100 h 143"/>
                <a:gd name="T64" fmla="*/ 87 w 119"/>
                <a:gd name="T65" fmla="*/ 89 h 143"/>
                <a:gd name="T66" fmla="*/ 77 w 119"/>
                <a:gd name="T67" fmla="*/ 83 h 143"/>
                <a:gd name="T68" fmla="*/ 52 w 119"/>
                <a:gd name="T69" fmla="*/ 81 h 143"/>
                <a:gd name="T70" fmla="*/ 29 w 119"/>
                <a:gd name="T71" fmla="*/ 8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143">
                  <a:moveTo>
                    <a:pt x="0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1"/>
                    <a:pt x="82" y="2"/>
                  </a:cubicBezTo>
                  <a:cubicBezTo>
                    <a:pt x="88" y="2"/>
                    <a:pt x="93" y="4"/>
                    <a:pt x="97" y="7"/>
                  </a:cubicBezTo>
                  <a:cubicBezTo>
                    <a:pt x="101" y="11"/>
                    <a:pt x="105" y="14"/>
                    <a:pt x="108" y="19"/>
                  </a:cubicBezTo>
                  <a:cubicBezTo>
                    <a:pt x="111" y="24"/>
                    <a:pt x="113" y="30"/>
                    <a:pt x="113" y="36"/>
                  </a:cubicBezTo>
                  <a:cubicBezTo>
                    <a:pt x="113" y="43"/>
                    <a:pt x="111" y="49"/>
                    <a:pt x="107" y="55"/>
                  </a:cubicBezTo>
                  <a:cubicBezTo>
                    <a:pt x="103" y="60"/>
                    <a:pt x="99" y="64"/>
                    <a:pt x="92" y="67"/>
                  </a:cubicBezTo>
                  <a:cubicBezTo>
                    <a:pt x="101" y="70"/>
                    <a:pt x="108" y="74"/>
                    <a:pt x="113" y="80"/>
                  </a:cubicBezTo>
                  <a:cubicBezTo>
                    <a:pt x="117" y="86"/>
                    <a:pt x="119" y="94"/>
                    <a:pt x="119" y="102"/>
                  </a:cubicBezTo>
                  <a:cubicBezTo>
                    <a:pt x="119" y="108"/>
                    <a:pt x="118" y="115"/>
                    <a:pt x="115" y="121"/>
                  </a:cubicBezTo>
                  <a:cubicBezTo>
                    <a:pt x="112" y="127"/>
                    <a:pt x="108" y="132"/>
                    <a:pt x="103" y="135"/>
                  </a:cubicBezTo>
                  <a:cubicBezTo>
                    <a:pt x="97" y="139"/>
                    <a:pt x="91" y="142"/>
                    <a:pt x="83" y="142"/>
                  </a:cubicBezTo>
                  <a:cubicBezTo>
                    <a:pt x="78" y="143"/>
                    <a:pt x="67" y="143"/>
                    <a:pt x="49" y="143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0"/>
                  </a:lnTo>
                  <a:close/>
                  <a:moveTo>
                    <a:pt x="29" y="24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59" y="57"/>
                    <a:pt x="66" y="57"/>
                    <a:pt x="69" y="57"/>
                  </a:cubicBezTo>
                  <a:cubicBezTo>
                    <a:pt x="73" y="56"/>
                    <a:pt x="77" y="54"/>
                    <a:pt x="80" y="51"/>
                  </a:cubicBezTo>
                  <a:cubicBezTo>
                    <a:pt x="83" y="49"/>
                    <a:pt x="85" y="45"/>
                    <a:pt x="85" y="40"/>
                  </a:cubicBezTo>
                  <a:cubicBezTo>
                    <a:pt x="85" y="36"/>
                    <a:pt x="83" y="32"/>
                    <a:pt x="81" y="30"/>
                  </a:cubicBezTo>
                  <a:cubicBezTo>
                    <a:pt x="78" y="27"/>
                    <a:pt x="75" y="25"/>
                    <a:pt x="70" y="24"/>
                  </a:cubicBezTo>
                  <a:cubicBezTo>
                    <a:pt x="67" y="24"/>
                    <a:pt x="59" y="24"/>
                    <a:pt x="45" y="24"/>
                  </a:cubicBezTo>
                  <a:lnTo>
                    <a:pt x="29" y="24"/>
                  </a:lnTo>
                  <a:close/>
                  <a:moveTo>
                    <a:pt x="29" y="81"/>
                  </a:moveTo>
                  <a:cubicBezTo>
                    <a:pt x="29" y="119"/>
                    <a:pt x="29" y="119"/>
                    <a:pt x="29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66" y="119"/>
                    <a:pt x="73" y="119"/>
                    <a:pt x="75" y="118"/>
                  </a:cubicBezTo>
                  <a:cubicBezTo>
                    <a:pt x="79" y="118"/>
                    <a:pt x="83" y="115"/>
                    <a:pt x="86" y="113"/>
                  </a:cubicBezTo>
                  <a:cubicBezTo>
                    <a:pt x="88" y="110"/>
                    <a:pt x="90" y="105"/>
                    <a:pt x="90" y="100"/>
                  </a:cubicBezTo>
                  <a:cubicBezTo>
                    <a:pt x="90" y="96"/>
                    <a:pt x="89" y="93"/>
                    <a:pt x="87" y="89"/>
                  </a:cubicBezTo>
                  <a:cubicBezTo>
                    <a:pt x="85" y="86"/>
                    <a:pt x="82" y="84"/>
                    <a:pt x="77" y="83"/>
                  </a:cubicBezTo>
                  <a:cubicBezTo>
                    <a:pt x="74" y="82"/>
                    <a:pt x="65" y="81"/>
                    <a:pt x="52" y="81"/>
                  </a:cubicBezTo>
                  <a:lnTo>
                    <a:pt x="2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F8597AF1-809A-4946-9D11-2DF5AD934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7227" y="3263201"/>
              <a:ext cx="121387" cy="137419"/>
            </a:xfrm>
            <a:custGeom>
              <a:avLst/>
              <a:gdLst>
                <a:gd name="T0" fmla="*/ 68 w 97"/>
                <a:gd name="T1" fmla="*/ 73 h 109"/>
                <a:gd name="T2" fmla="*/ 95 w 97"/>
                <a:gd name="T3" fmla="*/ 78 h 109"/>
                <a:gd name="T4" fmla="*/ 78 w 97"/>
                <a:gd name="T5" fmla="*/ 101 h 109"/>
                <a:gd name="T6" fmla="*/ 50 w 97"/>
                <a:gd name="T7" fmla="*/ 109 h 109"/>
                <a:gd name="T8" fmla="*/ 10 w 97"/>
                <a:gd name="T9" fmla="*/ 91 h 109"/>
                <a:gd name="T10" fmla="*/ 0 w 97"/>
                <a:gd name="T11" fmla="*/ 55 h 109"/>
                <a:gd name="T12" fmla="*/ 13 w 97"/>
                <a:gd name="T13" fmla="*/ 15 h 109"/>
                <a:gd name="T14" fmla="*/ 47 w 97"/>
                <a:gd name="T15" fmla="*/ 0 h 109"/>
                <a:gd name="T16" fmla="*/ 84 w 97"/>
                <a:gd name="T17" fmla="*/ 15 h 109"/>
                <a:gd name="T18" fmla="*/ 96 w 97"/>
                <a:gd name="T19" fmla="*/ 62 h 109"/>
                <a:gd name="T20" fmla="*/ 28 w 97"/>
                <a:gd name="T21" fmla="*/ 62 h 109"/>
                <a:gd name="T22" fmla="*/ 35 w 97"/>
                <a:gd name="T23" fmla="*/ 81 h 109"/>
                <a:gd name="T24" fmla="*/ 50 w 97"/>
                <a:gd name="T25" fmla="*/ 88 h 109"/>
                <a:gd name="T26" fmla="*/ 61 w 97"/>
                <a:gd name="T27" fmla="*/ 85 h 109"/>
                <a:gd name="T28" fmla="*/ 68 w 97"/>
                <a:gd name="T29" fmla="*/ 73 h 109"/>
                <a:gd name="T30" fmla="*/ 69 w 97"/>
                <a:gd name="T31" fmla="*/ 46 h 109"/>
                <a:gd name="T32" fmla="*/ 63 w 97"/>
                <a:gd name="T33" fmla="*/ 27 h 109"/>
                <a:gd name="T34" fmla="*/ 49 w 97"/>
                <a:gd name="T35" fmla="*/ 21 h 109"/>
                <a:gd name="T36" fmla="*/ 34 w 97"/>
                <a:gd name="T37" fmla="*/ 28 h 109"/>
                <a:gd name="T38" fmla="*/ 28 w 97"/>
                <a:gd name="T39" fmla="*/ 46 h 109"/>
                <a:gd name="T40" fmla="*/ 69 w 97"/>
                <a:gd name="T41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109">
                  <a:moveTo>
                    <a:pt x="68" y="73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2" y="88"/>
                    <a:pt x="86" y="96"/>
                    <a:pt x="78" y="101"/>
                  </a:cubicBezTo>
                  <a:cubicBezTo>
                    <a:pt x="71" y="106"/>
                    <a:pt x="61" y="109"/>
                    <a:pt x="50" y="109"/>
                  </a:cubicBezTo>
                  <a:cubicBezTo>
                    <a:pt x="32" y="109"/>
                    <a:pt x="19" y="103"/>
                    <a:pt x="10" y="91"/>
                  </a:cubicBezTo>
                  <a:cubicBezTo>
                    <a:pt x="3" y="81"/>
                    <a:pt x="0" y="70"/>
                    <a:pt x="0" y="55"/>
                  </a:cubicBezTo>
                  <a:cubicBezTo>
                    <a:pt x="0" y="38"/>
                    <a:pt x="4" y="25"/>
                    <a:pt x="13" y="15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63" y="0"/>
                    <a:pt x="75" y="5"/>
                    <a:pt x="84" y="15"/>
                  </a:cubicBezTo>
                  <a:cubicBezTo>
                    <a:pt x="93" y="26"/>
                    <a:pt x="97" y="41"/>
                    <a:pt x="96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70"/>
                    <a:pt x="30" y="77"/>
                    <a:pt x="35" y="81"/>
                  </a:cubicBezTo>
                  <a:cubicBezTo>
                    <a:pt x="39" y="86"/>
                    <a:pt x="44" y="88"/>
                    <a:pt x="50" y="88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4" y="82"/>
                    <a:pt x="66" y="78"/>
                    <a:pt x="68" y="73"/>
                  </a:cubicBezTo>
                  <a:close/>
                  <a:moveTo>
                    <a:pt x="69" y="46"/>
                  </a:moveTo>
                  <a:cubicBezTo>
                    <a:pt x="69" y="38"/>
                    <a:pt x="67" y="32"/>
                    <a:pt x="63" y="27"/>
                  </a:cubicBezTo>
                  <a:cubicBezTo>
                    <a:pt x="59" y="23"/>
                    <a:pt x="54" y="21"/>
                    <a:pt x="49" y="21"/>
                  </a:cubicBezTo>
                  <a:cubicBezTo>
                    <a:pt x="43" y="21"/>
                    <a:pt x="38" y="23"/>
                    <a:pt x="34" y="28"/>
                  </a:cubicBezTo>
                  <a:cubicBezTo>
                    <a:pt x="30" y="32"/>
                    <a:pt x="28" y="38"/>
                    <a:pt x="28" y="46"/>
                  </a:cubicBezTo>
                  <a:lnTo>
                    <a:pt x="69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18">
              <a:extLst>
                <a:ext uri="{FF2B5EF4-FFF2-40B4-BE49-F238E27FC236}">
                  <a16:creationId xmlns:a16="http://schemas.microsoft.com/office/drawing/2014/main" id="{3EFFCBA1-1391-47F9-BFD5-9DB8109AB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275" y="3221975"/>
              <a:ext cx="76726" cy="297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19">
              <a:extLst>
                <a:ext uri="{FF2B5EF4-FFF2-40B4-BE49-F238E27FC236}">
                  <a16:creationId xmlns:a16="http://schemas.microsoft.com/office/drawing/2014/main" id="{A2F5A925-AA52-44B4-9E16-8611FECC4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8037" y="4170167"/>
              <a:ext cx="563418" cy="5668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0416C216-4A07-40C9-976C-320373D86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1183" y="4304151"/>
              <a:ext cx="207274" cy="310338"/>
            </a:xfrm>
            <a:custGeom>
              <a:avLst/>
              <a:gdLst>
                <a:gd name="T0" fmla="*/ 139 w 165"/>
                <a:gd name="T1" fmla="*/ 143 h 247"/>
                <a:gd name="T2" fmla="*/ 119 w 165"/>
                <a:gd name="T3" fmla="*/ 126 h 247"/>
                <a:gd name="T4" fmla="*/ 117 w 165"/>
                <a:gd name="T5" fmla="*/ 103 h 247"/>
                <a:gd name="T6" fmla="*/ 131 w 165"/>
                <a:gd name="T7" fmla="*/ 90 h 247"/>
                <a:gd name="T8" fmla="*/ 139 w 165"/>
                <a:gd name="T9" fmla="*/ 25 h 247"/>
                <a:gd name="T10" fmla="*/ 126 w 165"/>
                <a:gd name="T11" fmla="*/ 11 h 247"/>
                <a:gd name="T12" fmla="*/ 162 w 165"/>
                <a:gd name="T13" fmla="*/ 0 h 247"/>
                <a:gd name="T14" fmla="*/ 92 w 165"/>
                <a:gd name="T15" fmla="*/ 0 h 247"/>
                <a:gd name="T16" fmla="*/ 57 w 165"/>
                <a:gd name="T17" fmla="*/ 9 h 247"/>
                <a:gd name="T18" fmla="*/ 32 w 165"/>
                <a:gd name="T19" fmla="*/ 88 h 247"/>
                <a:gd name="T20" fmla="*/ 78 w 165"/>
                <a:gd name="T21" fmla="*/ 109 h 247"/>
                <a:gd name="T22" fmla="*/ 84 w 165"/>
                <a:gd name="T23" fmla="*/ 112 h 247"/>
                <a:gd name="T24" fmla="*/ 92 w 165"/>
                <a:gd name="T25" fmla="*/ 143 h 247"/>
                <a:gd name="T26" fmla="*/ 84 w 165"/>
                <a:gd name="T27" fmla="*/ 143 h 247"/>
                <a:gd name="T28" fmla="*/ 25 w 165"/>
                <a:gd name="T29" fmla="*/ 161 h 247"/>
                <a:gd name="T30" fmla="*/ 29 w 165"/>
                <a:gd name="T31" fmla="*/ 229 h 247"/>
                <a:gd name="T32" fmla="*/ 138 w 165"/>
                <a:gd name="T33" fmla="*/ 220 h 247"/>
                <a:gd name="T34" fmla="*/ 139 w 165"/>
                <a:gd name="T35" fmla="*/ 143 h 247"/>
                <a:gd name="T36" fmla="*/ 65 w 165"/>
                <a:gd name="T37" fmla="*/ 86 h 247"/>
                <a:gd name="T38" fmla="*/ 51 w 165"/>
                <a:gd name="T39" fmla="*/ 37 h 247"/>
                <a:gd name="T40" fmla="*/ 71 w 165"/>
                <a:gd name="T41" fmla="*/ 12 h 247"/>
                <a:gd name="T42" fmla="*/ 102 w 165"/>
                <a:gd name="T43" fmla="*/ 20 h 247"/>
                <a:gd name="T44" fmla="*/ 120 w 165"/>
                <a:gd name="T45" fmla="*/ 64 h 247"/>
                <a:gd name="T46" fmla="*/ 100 w 165"/>
                <a:gd name="T47" fmla="*/ 98 h 247"/>
                <a:gd name="T48" fmla="*/ 65 w 165"/>
                <a:gd name="T49" fmla="*/ 86 h 247"/>
                <a:gd name="T50" fmla="*/ 137 w 165"/>
                <a:gd name="T51" fmla="*/ 197 h 247"/>
                <a:gd name="T52" fmla="*/ 118 w 165"/>
                <a:gd name="T53" fmla="*/ 221 h 247"/>
                <a:gd name="T54" fmla="*/ 89 w 165"/>
                <a:gd name="T55" fmla="*/ 227 h 247"/>
                <a:gd name="T56" fmla="*/ 50 w 165"/>
                <a:gd name="T57" fmla="*/ 216 h 247"/>
                <a:gd name="T58" fmla="*/ 54 w 165"/>
                <a:gd name="T59" fmla="*/ 159 h 247"/>
                <a:gd name="T60" fmla="*/ 99 w 165"/>
                <a:gd name="T61" fmla="*/ 151 h 247"/>
                <a:gd name="T62" fmla="*/ 137 w 165"/>
                <a:gd name="T63" fmla="*/ 19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247">
                  <a:moveTo>
                    <a:pt x="139" y="143"/>
                  </a:moveTo>
                  <a:cubicBezTo>
                    <a:pt x="133" y="137"/>
                    <a:pt x="126" y="132"/>
                    <a:pt x="119" y="126"/>
                  </a:cubicBezTo>
                  <a:cubicBezTo>
                    <a:pt x="110" y="119"/>
                    <a:pt x="110" y="111"/>
                    <a:pt x="117" y="103"/>
                  </a:cubicBezTo>
                  <a:cubicBezTo>
                    <a:pt x="121" y="98"/>
                    <a:pt x="126" y="94"/>
                    <a:pt x="131" y="90"/>
                  </a:cubicBezTo>
                  <a:cubicBezTo>
                    <a:pt x="150" y="72"/>
                    <a:pt x="153" y="47"/>
                    <a:pt x="139" y="25"/>
                  </a:cubicBezTo>
                  <a:cubicBezTo>
                    <a:pt x="135" y="21"/>
                    <a:pt x="131" y="17"/>
                    <a:pt x="126" y="11"/>
                  </a:cubicBezTo>
                  <a:cubicBezTo>
                    <a:pt x="140" y="13"/>
                    <a:pt x="152" y="9"/>
                    <a:pt x="162" y="0"/>
                  </a:cubicBezTo>
                  <a:cubicBezTo>
                    <a:pt x="138" y="0"/>
                    <a:pt x="115" y="0"/>
                    <a:pt x="92" y="0"/>
                  </a:cubicBezTo>
                  <a:cubicBezTo>
                    <a:pt x="80" y="0"/>
                    <a:pt x="68" y="3"/>
                    <a:pt x="57" y="9"/>
                  </a:cubicBezTo>
                  <a:cubicBezTo>
                    <a:pt x="25" y="23"/>
                    <a:pt x="14" y="61"/>
                    <a:pt x="32" y="88"/>
                  </a:cubicBezTo>
                  <a:cubicBezTo>
                    <a:pt x="44" y="104"/>
                    <a:pt x="60" y="109"/>
                    <a:pt x="78" y="109"/>
                  </a:cubicBezTo>
                  <a:cubicBezTo>
                    <a:pt x="81" y="109"/>
                    <a:pt x="86" y="106"/>
                    <a:pt x="84" y="112"/>
                  </a:cubicBezTo>
                  <a:cubicBezTo>
                    <a:pt x="81" y="123"/>
                    <a:pt x="84" y="132"/>
                    <a:pt x="92" y="143"/>
                  </a:cubicBezTo>
                  <a:cubicBezTo>
                    <a:pt x="88" y="143"/>
                    <a:pt x="86" y="142"/>
                    <a:pt x="84" y="143"/>
                  </a:cubicBezTo>
                  <a:cubicBezTo>
                    <a:pt x="63" y="145"/>
                    <a:pt x="42" y="147"/>
                    <a:pt x="25" y="161"/>
                  </a:cubicBezTo>
                  <a:cubicBezTo>
                    <a:pt x="0" y="181"/>
                    <a:pt x="2" y="213"/>
                    <a:pt x="29" y="229"/>
                  </a:cubicBezTo>
                  <a:cubicBezTo>
                    <a:pt x="57" y="247"/>
                    <a:pt x="113" y="242"/>
                    <a:pt x="138" y="220"/>
                  </a:cubicBezTo>
                  <a:cubicBezTo>
                    <a:pt x="164" y="198"/>
                    <a:pt x="165" y="166"/>
                    <a:pt x="139" y="143"/>
                  </a:cubicBezTo>
                  <a:close/>
                  <a:moveTo>
                    <a:pt x="65" y="86"/>
                  </a:moveTo>
                  <a:cubicBezTo>
                    <a:pt x="54" y="72"/>
                    <a:pt x="49" y="55"/>
                    <a:pt x="51" y="37"/>
                  </a:cubicBezTo>
                  <a:cubicBezTo>
                    <a:pt x="53" y="24"/>
                    <a:pt x="59" y="16"/>
                    <a:pt x="71" y="12"/>
                  </a:cubicBezTo>
                  <a:cubicBezTo>
                    <a:pt x="83" y="8"/>
                    <a:pt x="93" y="11"/>
                    <a:pt x="102" y="20"/>
                  </a:cubicBezTo>
                  <a:cubicBezTo>
                    <a:pt x="114" y="33"/>
                    <a:pt x="119" y="50"/>
                    <a:pt x="120" y="64"/>
                  </a:cubicBezTo>
                  <a:cubicBezTo>
                    <a:pt x="120" y="84"/>
                    <a:pt x="114" y="93"/>
                    <a:pt x="100" y="98"/>
                  </a:cubicBezTo>
                  <a:cubicBezTo>
                    <a:pt x="87" y="103"/>
                    <a:pt x="74" y="99"/>
                    <a:pt x="65" y="86"/>
                  </a:cubicBezTo>
                  <a:close/>
                  <a:moveTo>
                    <a:pt x="137" y="197"/>
                  </a:moveTo>
                  <a:cubicBezTo>
                    <a:pt x="136" y="209"/>
                    <a:pt x="128" y="217"/>
                    <a:pt x="118" y="221"/>
                  </a:cubicBezTo>
                  <a:cubicBezTo>
                    <a:pt x="109" y="225"/>
                    <a:pt x="99" y="227"/>
                    <a:pt x="89" y="227"/>
                  </a:cubicBezTo>
                  <a:cubicBezTo>
                    <a:pt x="76" y="227"/>
                    <a:pt x="62" y="224"/>
                    <a:pt x="50" y="216"/>
                  </a:cubicBezTo>
                  <a:cubicBezTo>
                    <a:pt x="28" y="200"/>
                    <a:pt x="30" y="171"/>
                    <a:pt x="54" y="159"/>
                  </a:cubicBezTo>
                  <a:cubicBezTo>
                    <a:pt x="68" y="152"/>
                    <a:pt x="84" y="150"/>
                    <a:pt x="99" y="151"/>
                  </a:cubicBezTo>
                  <a:cubicBezTo>
                    <a:pt x="116" y="152"/>
                    <a:pt x="139" y="180"/>
                    <a:pt x="13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542F2099-7426-4E59-B106-5ADD51E7B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746" y="4300715"/>
              <a:ext cx="96193" cy="97338"/>
            </a:xfrm>
            <a:custGeom>
              <a:avLst/>
              <a:gdLst>
                <a:gd name="T0" fmla="*/ 30 w 84"/>
                <a:gd name="T1" fmla="*/ 85 h 85"/>
                <a:gd name="T2" fmla="*/ 30 w 84"/>
                <a:gd name="T3" fmla="*/ 53 h 85"/>
                <a:gd name="T4" fmla="*/ 0 w 84"/>
                <a:gd name="T5" fmla="*/ 53 h 85"/>
                <a:gd name="T6" fmla="*/ 0 w 84"/>
                <a:gd name="T7" fmla="*/ 32 h 85"/>
                <a:gd name="T8" fmla="*/ 30 w 84"/>
                <a:gd name="T9" fmla="*/ 32 h 85"/>
                <a:gd name="T10" fmla="*/ 30 w 84"/>
                <a:gd name="T11" fmla="*/ 0 h 85"/>
                <a:gd name="T12" fmla="*/ 52 w 84"/>
                <a:gd name="T13" fmla="*/ 0 h 85"/>
                <a:gd name="T14" fmla="*/ 52 w 84"/>
                <a:gd name="T15" fmla="*/ 32 h 85"/>
                <a:gd name="T16" fmla="*/ 84 w 84"/>
                <a:gd name="T17" fmla="*/ 32 h 85"/>
                <a:gd name="T18" fmla="*/ 84 w 84"/>
                <a:gd name="T19" fmla="*/ 53 h 85"/>
                <a:gd name="T20" fmla="*/ 52 w 84"/>
                <a:gd name="T21" fmla="*/ 53 h 85"/>
                <a:gd name="T22" fmla="*/ 52 w 84"/>
                <a:gd name="T23" fmla="*/ 85 h 85"/>
                <a:gd name="T24" fmla="*/ 30 w 84"/>
                <a:gd name="T2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5">
                  <a:moveTo>
                    <a:pt x="30" y="85"/>
                  </a:moveTo>
                  <a:lnTo>
                    <a:pt x="30" y="53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30" y="32"/>
                  </a:lnTo>
                  <a:lnTo>
                    <a:pt x="30" y="0"/>
                  </a:lnTo>
                  <a:lnTo>
                    <a:pt x="52" y="0"/>
                  </a:lnTo>
                  <a:lnTo>
                    <a:pt x="52" y="32"/>
                  </a:lnTo>
                  <a:lnTo>
                    <a:pt x="84" y="32"/>
                  </a:lnTo>
                  <a:lnTo>
                    <a:pt x="84" y="53"/>
                  </a:lnTo>
                  <a:lnTo>
                    <a:pt x="52" y="53"/>
                  </a:lnTo>
                  <a:lnTo>
                    <a:pt x="52" y="85"/>
                  </a:lnTo>
                  <a:lnTo>
                    <a:pt x="30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22">
              <a:extLst>
                <a:ext uri="{FF2B5EF4-FFF2-40B4-BE49-F238E27FC236}">
                  <a16:creationId xmlns:a16="http://schemas.microsoft.com/office/drawing/2014/main" id="{DB48BA54-92DF-4F2A-AB6F-4E6ACB53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410" y="2350510"/>
              <a:ext cx="677934" cy="6836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9325DC9D-1EB4-4410-8CE7-FA560DB8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958" y="2498235"/>
              <a:ext cx="213000" cy="147725"/>
            </a:xfrm>
            <a:custGeom>
              <a:avLst/>
              <a:gdLst>
                <a:gd name="T0" fmla="*/ 66 w 170"/>
                <a:gd name="T1" fmla="*/ 0 h 117"/>
                <a:gd name="T2" fmla="*/ 69 w 170"/>
                <a:gd name="T3" fmla="*/ 1 h 117"/>
                <a:gd name="T4" fmla="*/ 153 w 170"/>
                <a:gd name="T5" fmla="*/ 53 h 117"/>
                <a:gd name="T6" fmla="*/ 167 w 170"/>
                <a:gd name="T7" fmla="*/ 61 h 117"/>
                <a:gd name="T8" fmla="*/ 167 w 170"/>
                <a:gd name="T9" fmla="*/ 66 h 117"/>
                <a:gd name="T10" fmla="*/ 141 w 170"/>
                <a:gd name="T11" fmla="*/ 88 h 117"/>
                <a:gd name="T12" fmla="*/ 107 w 170"/>
                <a:gd name="T13" fmla="*/ 115 h 117"/>
                <a:gd name="T14" fmla="*/ 100 w 170"/>
                <a:gd name="T15" fmla="*/ 116 h 117"/>
                <a:gd name="T16" fmla="*/ 26 w 170"/>
                <a:gd name="T17" fmla="*/ 71 h 117"/>
                <a:gd name="T18" fmla="*/ 3 w 170"/>
                <a:gd name="T19" fmla="*/ 56 h 117"/>
                <a:gd name="T20" fmla="*/ 3 w 170"/>
                <a:gd name="T21" fmla="*/ 51 h 117"/>
                <a:gd name="T22" fmla="*/ 46 w 170"/>
                <a:gd name="T23" fmla="*/ 16 h 117"/>
                <a:gd name="T24" fmla="*/ 63 w 170"/>
                <a:gd name="T25" fmla="*/ 2 h 117"/>
                <a:gd name="T26" fmla="*/ 66 w 17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117">
                  <a:moveTo>
                    <a:pt x="66" y="0"/>
                  </a:moveTo>
                  <a:cubicBezTo>
                    <a:pt x="67" y="0"/>
                    <a:pt x="68" y="0"/>
                    <a:pt x="69" y="1"/>
                  </a:cubicBezTo>
                  <a:cubicBezTo>
                    <a:pt x="97" y="18"/>
                    <a:pt x="125" y="36"/>
                    <a:pt x="153" y="53"/>
                  </a:cubicBezTo>
                  <a:cubicBezTo>
                    <a:pt x="158" y="56"/>
                    <a:pt x="162" y="59"/>
                    <a:pt x="167" y="61"/>
                  </a:cubicBezTo>
                  <a:cubicBezTo>
                    <a:pt x="170" y="63"/>
                    <a:pt x="170" y="64"/>
                    <a:pt x="167" y="66"/>
                  </a:cubicBezTo>
                  <a:cubicBezTo>
                    <a:pt x="159" y="73"/>
                    <a:pt x="150" y="80"/>
                    <a:pt x="141" y="88"/>
                  </a:cubicBezTo>
                  <a:cubicBezTo>
                    <a:pt x="130" y="97"/>
                    <a:pt x="118" y="106"/>
                    <a:pt x="107" y="115"/>
                  </a:cubicBezTo>
                  <a:cubicBezTo>
                    <a:pt x="104" y="117"/>
                    <a:pt x="104" y="117"/>
                    <a:pt x="100" y="116"/>
                  </a:cubicBezTo>
                  <a:cubicBezTo>
                    <a:pt x="76" y="101"/>
                    <a:pt x="51" y="86"/>
                    <a:pt x="26" y="71"/>
                  </a:cubicBezTo>
                  <a:cubicBezTo>
                    <a:pt x="19" y="66"/>
                    <a:pt x="11" y="61"/>
                    <a:pt x="3" y="56"/>
                  </a:cubicBezTo>
                  <a:cubicBezTo>
                    <a:pt x="0" y="54"/>
                    <a:pt x="0" y="53"/>
                    <a:pt x="3" y="51"/>
                  </a:cubicBezTo>
                  <a:cubicBezTo>
                    <a:pt x="17" y="40"/>
                    <a:pt x="31" y="28"/>
                    <a:pt x="46" y="16"/>
                  </a:cubicBezTo>
                  <a:cubicBezTo>
                    <a:pt x="51" y="11"/>
                    <a:pt x="57" y="6"/>
                    <a:pt x="63" y="2"/>
                  </a:cubicBezTo>
                  <a:cubicBezTo>
                    <a:pt x="64" y="1"/>
                    <a:pt x="65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7DE2376F-0AA1-4976-8B7F-B0B5C0D41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797" y="2498235"/>
              <a:ext cx="210709" cy="148871"/>
            </a:xfrm>
            <a:custGeom>
              <a:avLst/>
              <a:gdLst>
                <a:gd name="T0" fmla="*/ 103 w 169"/>
                <a:gd name="T1" fmla="*/ 0 h 118"/>
                <a:gd name="T2" fmla="*/ 106 w 169"/>
                <a:gd name="T3" fmla="*/ 1 h 118"/>
                <a:gd name="T4" fmla="*/ 138 w 169"/>
                <a:gd name="T5" fmla="*/ 28 h 118"/>
                <a:gd name="T6" fmla="*/ 166 w 169"/>
                <a:gd name="T7" fmla="*/ 51 h 118"/>
                <a:gd name="T8" fmla="*/ 168 w 169"/>
                <a:gd name="T9" fmla="*/ 52 h 118"/>
                <a:gd name="T10" fmla="*/ 167 w 169"/>
                <a:gd name="T11" fmla="*/ 56 h 118"/>
                <a:gd name="T12" fmla="*/ 147 w 169"/>
                <a:gd name="T13" fmla="*/ 68 h 118"/>
                <a:gd name="T14" fmla="*/ 69 w 169"/>
                <a:gd name="T15" fmla="*/ 115 h 118"/>
                <a:gd name="T16" fmla="*/ 63 w 169"/>
                <a:gd name="T17" fmla="*/ 115 h 118"/>
                <a:gd name="T18" fmla="*/ 27 w 169"/>
                <a:gd name="T19" fmla="*/ 86 h 118"/>
                <a:gd name="T20" fmla="*/ 4 w 169"/>
                <a:gd name="T21" fmla="*/ 67 h 118"/>
                <a:gd name="T22" fmla="*/ 3 w 169"/>
                <a:gd name="T23" fmla="*/ 66 h 118"/>
                <a:gd name="T24" fmla="*/ 3 w 169"/>
                <a:gd name="T25" fmla="*/ 61 h 118"/>
                <a:gd name="T26" fmla="*/ 100 w 169"/>
                <a:gd name="T27" fmla="*/ 2 h 118"/>
                <a:gd name="T28" fmla="*/ 103 w 169"/>
                <a:gd name="T2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118">
                  <a:moveTo>
                    <a:pt x="103" y="0"/>
                  </a:moveTo>
                  <a:cubicBezTo>
                    <a:pt x="105" y="0"/>
                    <a:pt x="106" y="0"/>
                    <a:pt x="106" y="1"/>
                  </a:cubicBezTo>
                  <a:cubicBezTo>
                    <a:pt x="117" y="10"/>
                    <a:pt x="128" y="19"/>
                    <a:pt x="138" y="28"/>
                  </a:cubicBezTo>
                  <a:cubicBezTo>
                    <a:pt x="148" y="35"/>
                    <a:pt x="157" y="43"/>
                    <a:pt x="166" y="51"/>
                  </a:cubicBezTo>
                  <a:cubicBezTo>
                    <a:pt x="167" y="51"/>
                    <a:pt x="167" y="52"/>
                    <a:pt x="168" y="52"/>
                  </a:cubicBezTo>
                  <a:cubicBezTo>
                    <a:pt x="169" y="54"/>
                    <a:pt x="169" y="54"/>
                    <a:pt x="167" y="56"/>
                  </a:cubicBezTo>
                  <a:cubicBezTo>
                    <a:pt x="161" y="60"/>
                    <a:pt x="154" y="64"/>
                    <a:pt x="147" y="68"/>
                  </a:cubicBezTo>
                  <a:cubicBezTo>
                    <a:pt x="121" y="84"/>
                    <a:pt x="95" y="100"/>
                    <a:pt x="69" y="115"/>
                  </a:cubicBezTo>
                  <a:cubicBezTo>
                    <a:pt x="66" y="117"/>
                    <a:pt x="66" y="118"/>
                    <a:pt x="63" y="115"/>
                  </a:cubicBezTo>
                  <a:cubicBezTo>
                    <a:pt x="51" y="105"/>
                    <a:pt x="39" y="95"/>
                    <a:pt x="27" y="86"/>
                  </a:cubicBezTo>
                  <a:cubicBezTo>
                    <a:pt x="19" y="79"/>
                    <a:pt x="11" y="73"/>
                    <a:pt x="4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0" y="64"/>
                    <a:pt x="0" y="64"/>
                    <a:pt x="3" y="61"/>
                  </a:cubicBezTo>
                  <a:cubicBezTo>
                    <a:pt x="35" y="42"/>
                    <a:pt x="68" y="22"/>
                    <a:pt x="100" y="2"/>
                  </a:cubicBezTo>
                  <a:cubicBezTo>
                    <a:pt x="101" y="1"/>
                    <a:pt x="102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4694BED0-2550-4840-8F9F-32F74F17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119" y="2659703"/>
              <a:ext cx="196967" cy="137419"/>
            </a:xfrm>
            <a:custGeom>
              <a:avLst/>
              <a:gdLst>
                <a:gd name="T0" fmla="*/ 97 w 158"/>
                <a:gd name="T1" fmla="*/ 0 h 109"/>
                <a:gd name="T2" fmla="*/ 99 w 158"/>
                <a:gd name="T3" fmla="*/ 1 h 109"/>
                <a:gd name="T4" fmla="*/ 131 w 158"/>
                <a:gd name="T5" fmla="*/ 28 h 109"/>
                <a:gd name="T6" fmla="*/ 155 w 158"/>
                <a:gd name="T7" fmla="*/ 48 h 109"/>
                <a:gd name="T8" fmla="*/ 155 w 158"/>
                <a:gd name="T9" fmla="*/ 52 h 109"/>
                <a:gd name="T10" fmla="*/ 68 w 158"/>
                <a:gd name="T11" fmla="*/ 104 h 109"/>
                <a:gd name="T12" fmla="*/ 60 w 158"/>
                <a:gd name="T13" fmla="*/ 108 h 109"/>
                <a:gd name="T14" fmla="*/ 56 w 158"/>
                <a:gd name="T15" fmla="*/ 108 h 109"/>
                <a:gd name="T16" fmla="*/ 32 w 158"/>
                <a:gd name="T17" fmla="*/ 87 h 109"/>
                <a:gd name="T18" fmla="*/ 3 w 158"/>
                <a:gd name="T19" fmla="*/ 62 h 109"/>
                <a:gd name="T20" fmla="*/ 3 w 158"/>
                <a:gd name="T21" fmla="*/ 57 h 109"/>
                <a:gd name="T22" fmla="*/ 93 w 158"/>
                <a:gd name="T23" fmla="*/ 2 h 109"/>
                <a:gd name="T24" fmla="*/ 97 w 158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9">
                  <a:moveTo>
                    <a:pt x="97" y="0"/>
                  </a:moveTo>
                  <a:cubicBezTo>
                    <a:pt x="98" y="0"/>
                    <a:pt x="99" y="1"/>
                    <a:pt x="99" y="1"/>
                  </a:cubicBezTo>
                  <a:cubicBezTo>
                    <a:pt x="110" y="10"/>
                    <a:pt x="121" y="19"/>
                    <a:pt x="131" y="28"/>
                  </a:cubicBezTo>
                  <a:cubicBezTo>
                    <a:pt x="139" y="35"/>
                    <a:pt x="147" y="42"/>
                    <a:pt x="155" y="48"/>
                  </a:cubicBezTo>
                  <a:cubicBezTo>
                    <a:pt x="158" y="50"/>
                    <a:pt x="158" y="51"/>
                    <a:pt x="155" y="52"/>
                  </a:cubicBezTo>
                  <a:cubicBezTo>
                    <a:pt x="126" y="69"/>
                    <a:pt x="97" y="87"/>
                    <a:pt x="68" y="104"/>
                  </a:cubicBezTo>
                  <a:cubicBezTo>
                    <a:pt x="65" y="105"/>
                    <a:pt x="63" y="106"/>
                    <a:pt x="60" y="108"/>
                  </a:cubicBezTo>
                  <a:cubicBezTo>
                    <a:pt x="59" y="109"/>
                    <a:pt x="57" y="109"/>
                    <a:pt x="56" y="108"/>
                  </a:cubicBezTo>
                  <a:cubicBezTo>
                    <a:pt x="48" y="101"/>
                    <a:pt x="40" y="94"/>
                    <a:pt x="32" y="87"/>
                  </a:cubicBezTo>
                  <a:cubicBezTo>
                    <a:pt x="22" y="78"/>
                    <a:pt x="12" y="70"/>
                    <a:pt x="3" y="62"/>
                  </a:cubicBezTo>
                  <a:cubicBezTo>
                    <a:pt x="0" y="59"/>
                    <a:pt x="0" y="59"/>
                    <a:pt x="3" y="57"/>
                  </a:cubicBezTo>
                  <a:cubicBezTo>
                    <a:pt x="33" y="38"/>
                    <a:pt x="63" y="20"/>
                    <a:pt x="93" y="2"/>
                  </a:cubicBezTo>
                  <a:cubicBezTo>
                    <a:pt x="95" y="1"/>
                    <a:pt x="96" y="1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8388EF0D-0ED6-4FD0-9855-712AA33D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522" y="2659703"/>
              <a:ext cx="198113" cy="137419"/>
            </a:xfrm>
            <a:custGeom>
              <a:avLst/>
              <a:gdLst>
                <a:gd name="T0" fmla="*/ 99 w 158"/>
                <a:gd name="T1" fmla="*/ 109 h 109"/>
                <a:gd name="T2" fmla="*/ 97 w 158"/>
                <a:gd name="T3" fmla="*/ 108 h 109"/>
                <a:gd name="T4" fmla="*/ 3 w 158"/>
                <a:gd name="T5" fmla="*/ 53 h 109"/>
                <a:gd name="T6" fmla="*/ 3 w 158"/>
                <a:gd name="T7" fmla="*/ 52 h 109"/>
                <a:gd name="T8" fmla="*/ 2 w 158"/>
                <a:gd name="T9" fmla="*/ 48 h 109"/>
                <a:gd name="T10" fmla="*/ 15 w 158"/>
                <a:gd name="T11" fmla="*/ 37 h 109"/>
                <a:gd name="T12" fmla="*/ 49 w 158"/>
                <a:gd name="T13" fmla="*/ 9 h 109"/>
                <a:gd name="T14" fmla="*/ 58 w 158"/>
                <a:gd name="T15" fmla="*/ 1 h 109"/>
                <a:gd name="T16" fmla="*/ 62 w 158"/>
                <a:gd name="T17" fmla="*/ 1 h 109"/>
                <a:gd name="T18" fmla="*/ 86 w 158"/>
                <a:gd name="T19" fmla="*/ 15 h 109"/>
                <a:gd name="T20" fmla="*/ 155 w 158"/>
                <a:gd name="T21" fmla="*/ 57 h 109"/>
                <a:gd name="T22" fmla="*/ 155 w 158"/>
                <a:gd name="T23" fmla="*/ 57 h 109"/>
                <a:gd name="T24" fmla="*/ 156 w 158"/>
                <a:gd name="T25" fmla="*/ 61 h 109"/>
                <a:gd name="T26" fmla="*/ 143 w 158"/>
                <a:gd name="T27" fmla="*/ 72 h 109"/>
                <a:gd name="T28" fmla="*/ 116 w 158"/>
                <a:gd name="T29" fmla="*/ 96 h 109"/>
                <a:gd name="T30" fmla="*/ 101 w 158"/>
                <a:gd name="T31" fmla="*/ 108 h 109"/>
                <a:gd name="T32" fmla="*/ 99 w 158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109">
                  <a:moveTo>
                    <a:pt x="99" y="109"/>
                  </a:moveTo>
                  <a:cubicBezTo>
                    <a:pt x="99" y="108"/>
                    <a:pt x="98" y="108"/>
                    <a:pt x="97" y="108"/>
                  </a:cubicBezTo>
                  <a:cubicBezTo>
                    <a:pt x="66" y="90"/>
                    <a:pt x="35" y="71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1"/>
                    <a:pt x="0" y="50"/>
                    <a:pt x="2" y="48"/>
                  </a:cubicBezTo>
                  <a:cubicBezTo>
                    <a:pt x="6" y="45"/>
                    <a:pt x="11" y="41"/>
                    <a:pt x="15" y="37"/>
                  </a:cubicBezTo>
                  <a:cubicBezTo>
                    <a:pt x="26" y="28"/>
                    <a:pt x="38" y="18"/>
                    <a:pt x="49" y="9"/>
                  </a:cubicBezTo>
                  <a:cubicBezTo>
                    <a:pt x="52" y="6"/>
                    <a:pt x="55" y="3"/>
                    <a:pt x="58" y="1"/>
                  </a:cubicBezTo>
                  <a:cubicBezTo>
                    <a:pt x="60" y="0"/>
                    <a:pt x="61" y="0"/>
                    <a:pt x="62" y="1"/>
                  </a:cubicBezTo>
                  <a:cubicBezTo>
                    <a:pt x="71" y="6"/>
                    <a:pt x="78" y="11"/>
                    <a:pt x="86" y="15"/>
                  </a:cubicBezTo>
                  <a:cubicBezTo>
                    <a:pt x="109" y="29"/>
                    <a:pt x="132" y="43"/>
                    <a:pt x="155" y="5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57" y="59"/>
                    <a:pt x="158" y="59"/>
                    <a:pt x="156" y="61"/>
                  </a:cubicBezTo>
                  <a:cubicBezTo>
                    <a:pt x="151" y="65"/>
                    <a:pt x="147" y="68"/>
                    <a:pt x="143" y="72"/>
                  </a:cubicBezTo>
                  <a:cubicBezTo>
                    <a:pt x="134" y="80"/>
                    <a:pt x="124" y="88"/>
                    <a:pt x="116" y="96"/>
                  </a:cubicBezTo>
                  <a:cubicBezTo>
                    <a:pt x="111" y="100"/>
                    <a:pt x="106" y="104"/>
                    <a:pt x="101" y="108"/>
                  </a:cubicBezTo>
                  <a:cubicBezTo>
                    <a:pt x="101" y="108"/>
                    <a:pt x="100" y="109"/>
                    <a:pt x="99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27">
              <a:extLst>
                <a:ext uri="{FF2B5EF4-FFF2-40B4-BE49-F238E27FC236}">
                  <a16:creationId xmlns:a16="http://schemas.microsoft.com/office/drawing/2014/main" id="{E3333BBA-950C-464D-AAF3-34059A4D4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812" y="2742154"/>
              <a:ext cx="125968" cy="145435"/>
            </a:xfrm>
            <a:custGeom>
              <a:avLst/>
              <a:gdLst>
                <a:gd name="T0" fmla="*/ 0 w 101"/>
                <a:gd name="T1" fmla="*/ 58 h 116"/>
                <a:gd name="T2" fmla="*/ 0 w 101"/>
                <a:gd name="T3" fmla="*/ 4 h 116"/>
                <a:gd name="T4" fmla="*/ 0 w 101"/>
                <a:gd name="T5" fmla="*/ 3 h 116"/>
                <a:gd name="T6" fmla="*/ 1 w 101"/>
                <a:gd name="T7" fmla="*/ 0 h 116"/>
                <a:gd name="T8" fmla="*/ 4 w 101"/>
                <a:gd name="T9" fmla="*/ 1 h 116"/>
                <a:gd name="T10" fmla="*/ 19 w 101"/>
                <a:gd name="T11" fmla="*/ 14 h 116"/>
                <a:gd name="T12" fmla="*/ 55 w 101"/>
                <a:gd name="T13" fmla="*/ 43 h 116"/>
                <a:gd name="T14" fmla="*/ 65 w 101"/>
                <a:gd name="T15" fmla="*/ 52 h 116"/>
                <a:gd name="T16" fmla="*/ 70 w 101"/>
                <a:gd name="T17" fmla="*/ 52 h 116"/>
                <a:gd name="T18" fmla="*/ 98 w 101"/>
                <a:gd name="T19" fmla="*/ 37 h 116"/>
                <a:gd name="T20" fmla="*/ 101 w 101"/>
                <a:gd name="T21" fmla="*/ 39 h 116"/>
                <a:gd name="T22" fmla="*/ 101 w 101"/>
                <a:gd name="T23" fmla="*/ 52 h 116"/>
                <a:gd name="T24" fmla="*/ 99 w 101"/>
                <a:gd name="T25" fmla="*/ 56 h 116"/>
                <a:gd name="T26" fmla="*/ 49 w 101"/>
                <a:gd name="T27" fmla="*/ 87 h 116"/>
                <a:gd name="T28" fmla="*/ 5 w 101"/>
                <a:gd name="T29" fmla="*/ 114 h 116"/>
                <a:gd name="T30" fmla="*/ 1 w 101"/>
                <a:gd name="T31" fmla="*/ 115 h 116"/>
                <a:gd name="T32" fmla="*/ 0 w 101"/>
                <a:gd name="T33" fmla="*/ 111 h 116"/>
                <a:gd name="T34" fmla="*/ 0 w 101"/>
                <a:gd name="T35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116">
                  <a:moveTo>
                    <a:pt x="0" y="58"/>
                  </a:moveTo>
                  <a:cubicBezTo>
                    <a:pt x="0" y="40"/>
                    <a:pt x="0" y="22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9" y="5"/>
                    <a:pt x="14" y="10"/>
                    <a:pt x="19" y="14"/>
                  </a:cubicBezTo>
                  <a:cubicBezTo>
                    <a:pt x="31" y="23"/>
                    <a:pt x="43" y="34"/>
                    <a:pt x="55" y="43"/>
                  </a:cubicBezTo>
                  <a:cubicBezTo>
                    <a:pt x="58" y="46"/>
                    <a:pt x="62" y="49"/>
                    <a:pt x="65" y="52"/>
                  </a:cubicBezTo>
                  <a:cubicBezTo>
                    <a:pt x="67" y="53"/>
                    <a:pt x="68" y="53"/>
                    <a:pt x="70" y="52"/>
                  </a:cubicBezTo>
                  <a:cubicBezTo>
                    <a:pt x="79" y="47"/>
                    <a:pt x="89" y="42"/>
                    <a:pt x="98" y="37"/>
                  </a:cubicBezTo>
                  <a:cubicBezTo>
                    <a:pt x="100" y="36"/>
                    <a:pt x="101" y="36"/>
                    <a:pt x="101" y="39"/>
                  </a:cubicBezTo>
                  <a:cubicBezTo>
                    <a:pt x="101" y="43"/>
                    <a:pt x="101" y="47"/>
                    <a:pt x="101" y="52"/>
                  </a:cubicBezTo>
                  <a:cubicBezTo>
                    <a:pt x="101" y="54"/>
                    <a:pt x="101" y="55"/>
                    <a:pt x="99" y="56"/>
                  </a:cubicBezTo>
                  <a:cubicBezTo>
                    <a:pt x="82" y="66"/>
                    <a:pt x="65" y="76"/>
                    <a:pt x="49" y="87"/>
                  </a:cubicBezTo>
                  <a:cubicBezTo>
                    <a:pt x="34" y="96"/>
                    <a:pt x="19" y="105"/>
                    <a:pt x="5" y="114"/>
                  </a:cubicBezTo>
                  <a:cubicBezTo>
                    <a:pt x="4" y="114"/>
                    <a:pt x="3" y="116"/>
                    <a:pt x="1" y="115"/>
                  </a:cubicBezTo>
                  <a:cubicBezTo>
                    <a:pt x="0" y="114"/>
                    <a:pt x="0" y="113"/>
                    <a:pt x="0" y="111"/>
                  </a:cubicBezTo>
                  <a:cubicBezTo>
                    <a:pt x="0" y="93"/>
                    <a:pt x="0" y="76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B579F1CF-F552-4E64-9B97-82D23AE9B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683" y="2742154"/>
              <a:ext cx="127113" cy="145435"/>
            </a:xfrm>
            <a:custGeom>
              <a:avLst/>
              <a:gdLst>
                <a:gd name="T0" fmla="*/ 101 w 101"/>
                <a:gd name="T1" fmla="*/ 58 h 116"/>
                <a:gd name="T2" fmla="*/ 101 w 101"/>
                <a:gd name="T3" fmla="*/ 110 h 116"/>
                <a:gd name="T4" fmla="*/ 101 w 101"/>
                <a:gd name="T5" fmla="*/ 112 h 116"/>
                <a:gd name="T6" fmla="*/ 98 w 101"/>
                <a:gd name="T7" fmla="*/ 114 h 116"/>
                <a:gd name="T8" fmla="*/ 54 w 101"/>
                <a:gd name="T9" fmla="*/ 88 h 116"/>
                <a:gd name="T10" fmla="*/ 4 w 101"/>
                <a:gd name="T11" fmla="*/ 56 h 116"/>
                <a:gd name="T12" fmla="*/ 1 w 101"/>
                <a:gd name="T13" fmla="*/ 52 h 116"/>
                <a:gd name="T14" fmla="*/ 1 w 101"/>
                <a:gd name="T15" fmla="*/ 39 h 116"/>
                <a:gd name="T16" fmla="*/ 4 w 101"/>
                <a:gd name="T17" fmla="*/ 37 h 116"/>
                <a:gd name="T18" fmla="*/ 32 w 101"/>
                <a:gd name="T19" fmla="*/ 52 h 116"/>
                <a:gd name="T20" fmla="*/ 37 w 101"/>
                <a:gd name="T21" fmla="*/ 52 h 116"/>
                <a:gd name="T22" fmla="*/ 83 w 101"/>
                <a:gd name="T23" fmla="*/ 14 h 116"/>
                <a:gd name="T24" fmla="*/ 97 w 101"/>
                <a:gd name="T25" fmla="*/ 3 h 116"/>
                <a:gd name="T26" fmla="*/ 99 w 101"/>
                <a:gd name="T27" fmla="*/ 1 h 116"/>
                <a:gd name="T28" fmla="*/ 101 w 101"/>
                <a:gd name="T29" fmla="*/ 2 h 116"/>
                <a:gd name="T30" fmla="*/ 101 w 101"/>
                <a:gd name="T31" fmla="*/ 4 h 116"/>
                <a:gd name="T32" fmla="*/ 101 w 101"/>
                <a:gd name="T33" fmla="*/ 5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16">
                  <a:moveTo>
                    <a:pt x="101" y="58"/>
                  </a:moveTo>
                  <a:cubicBezTo>
                    <a:pt x="101" y="75"/>
                    <a:pt x="101" y="93"/>
                    <a:pt x="101" y="110"/>
                  </a:cubicBezTo>
                  <a:cubicBezTo>
                    <a:pt x="101" y="111"/>
                    <a:pt x="101" y="112"/>
                    <a:pt x="101" y="112"/>
                  </a:cubicBezTo>
                  <a:cubicBezTo>
                    <a:pt x="101" y="115"/>
                    <a:pt x="100" y="116"/>
                    <a:pt x="98" y="114"/>
                  </a:cubicBezTo>
                  <a:cubicBezTo>
                    <a:pt x="83" y="105"/>
                    <a:pt x="69" y="96"/>
                    <a:pt x="54" y="88"/>
                  </a:cubicBezTo>
                  <a:cubicBezTo>
                    <a:pt x="37" y="77"/>
                    <a:pt x="20" y="67"/>
                    <a:pt x="4" y="56"/>
                  </a:cubicBezTo>
                  <a:cubicBezTo>
                    <a:pt x="2" y="55"/>
                    <a:pt x="0" y="54"/>
                    <a:pt x="1" y="52"/>
                  </a:cubicBezTo>
                  <a:cubicBezTo>
                    <a:pt x="1" y="47"/>
                    <a:pt x="1" y="43"/>
                    <a:pt x="1" y="39"/>
                  </a:cubicBezTo>
                  <a:cubicBezTo>
                    <a:pt x="1" y="36"/>
                    <a:pt x="2" y="36"/>
                    <a:pt x="4" y="37"/>
                  </a:cubicBezTo>
                  <a:cubicBezTo>
                    <a:pt x="14" y="42"/>
                    <a:pt x="23" y="47"/>
                    <a:pt x="32" y="52"/>
                  </a:cubicBezTo>
                  <a:cubicBezTo>
                    <a:pt x="34" y="53"/>
                    <a:pt x="35" y="53"/>
                    <a:pt x="37" y="52"/>
                  </a:cubicBezTo>
                  <a:cubicBezTo>
                    <a:pt x="52" y="39"/>
                    <a:pt x="68" y="26"/>
                    <a:pt x="83" y="14"/>
                  </a:cubicBezTo>
                  <a:cubicBezTo>
                    <a:pt x="88" y="10"/>
                    <a:pt x="92" y="6"/>
                    <a:pt x="97" y="3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0" y="0"/>
                    <a:pt x="101" y="0"/>
                    <a:pt x="101" y="2"/>
                  </a:cubicBezTo>
                  <a:cubicBezTo>
                    <a:pt x="101" y="3"/>
                    <a:pt x="101" y="3"/>
                    <a:pt x="101" y="4"/>
                  </a:cubicBezTo>
                  <a:cubicBezTo>
                    <a:pt x="101" y="22"/>
                    <a:pt x="101" y="40"/>
                    <a:pt x="10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81B4BCE7-BDBD-447A-AF36-89D37E93D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6585" y="4331635"/>
              <a:ext cx="460354" cy="464935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0F094834-9CF4-48F1-A984-797D641A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278" y="4422102"/>
              <a:ext cx="196967" cy="282854"/>
            </a:xfrm>
            <a:custGeom>
              <a:avLst/>
              <a:gdLst>
                <a:gd name="T0" fmla="*/ 28 w 158"/>
                <a:gd name="T1" fmla="*/ 83 h 224"/>
                <a:gd name="T2" fmla="*/ 43 w 158"/>
                <a:gd name="T3" fmla="*/ 87 h 224"/>
                <a:gd name="T4" fmla="*/ 103 w 158"/>
                <a:gd name="T5" fmla="*/ 41 h 224"/>
                <a:gd name="T6" fmla="*/ 101 w 158"/>
                <a:gd name="T7" fmla="*/ 29 h 224"/>
                <a:gd name="T8" fmla="*/ 129 w 158"/>
                <a:gd name="T9" fmla="*/ 0 h 224"/>
                <a:gd name="T10" fmla="*/ 158 w 158"/>
                <a:gd name="T11" fmla="*/ 29 h 224"/>
                <a:gd name="T12" fmla="*/ 129 w 158"/>
                <a:gd name="T13" fmla="*/ 57 h 224"/>
                <a:gd name="T14" fmla="*/ 113 w 158"/>
                <a:gd name="T15" fmla="*/ 52 h 224"/>
                <a:gd name="T16" fmla="*/ 53 w 158"/>
                <a:gd name="T17" fmla="*/ 97 h 224"/>
                <a:gd name="T18" fmla="*/ 57 w 158"/>
                <a:gd name="T19" fmla="*/ 111 h 224"/>
                <a:gd name="T20" fmla="*/ 53 w 158"/>
                <a:gd name="T21" fmla="*/ 125 h 224"/>
                <a:gd name="T22" fmla="*/ 113 w 158"/>
                <a:gd name="T23" fmla="*/ 172 h 224"/>
                <a:gd name="T24" fmla="*/ 129 w 158"/>
                <a:gd name="T25" fmla="*/ 167 h 224"/>
                <a:gd name="T26" fmla="*/ 158 w 158"/>
                <a:gd name="T27" fmla="*/ 196 h 224"/>
                <a:gd name="T28" fmla="*/ 129 w 158"/>
                <a:gd name="T29" fmla="*/ 224 h 224"/>
                <a:gd name="T30" fmla="*/ 101 w 158"/>
                <a:gd name="T31" fmla="*/ 196 h 224"/>
                <a:gd name="T32" fmla="*/ 104 w 158"/>
                <a:gd name="T33" fmla="*/ 183 h 224"/>
                <a:gd name="T34" fmla="*/ 43 w 158"/>
                <a:gd name="T35" fmla="*/ 136 h 224"/>
                <a:gd name="T36" fmla="*/ 28 w 158"/>
                <a:gd name="T37" fmla="*/ 140 h 224"/>
                <a:gd name="T38" fmla="*/ 0 w 158"/>
                <a:gd name="T39" fmla="*/ 111 h 224"/>
                <a:gd name="T40" fmla="*/ 28 w 158"/>
                <a:gd name="T41" fmla="*/ 8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24">
                  <a:moveTo>
                    <a:pt x="28" y="83"/>
                  </a:moveTo>
                  <a:cubicBezTo>
                    <a:pt x="34" y="83"/>
                    <a:pt x="39" y="84"/>
                    <a:pt x="43" y="87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2" y="37"/>
                    <a:pt x="101" y="33"/>
                    <a:pt x="101" y="29"/>
                  </a:cubicBezTo>
                  <a:cubicBezTo>
                    <a:pt x="101" y="13"/>
                    <a:pt x="114" y="0"/>
                    <a:pt x="129" y="0"/>
                  </a:cubicBezTo>
                  <a:cubicBezTo>
                    <a:pt x="145" y="0"/>
                    <a:pt x="158" y="13"/>
                    <a:pt x="158" y="29"/>
                  </a:cubicBezTo>
                  <a:cubicBezTo>
                    <a:pt x="158" y="45"/>
                    <a:pt x="145" y="57"/>
                    <a:pt x="129" y="57"/>
                  </a:cubicBezTo>
                  <a:cubicBezTo>
                    <a:pt x="123" y="57"/>
                    <a:pt x="117" y="55"/>
                    <a:pt x="113" y="52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6" y="101"/>
                    <a:pt x="57" y="106"/>
                    <a:pt x="57" y="111"/>
                  </a:cubicBezTo>
                  <a:cubicBezTo>
                    <a:pt x="57" y="116"/>
                    <a:pt x="56" y="121"/>
                    <a:pt x="53" y="12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8" y="169"/>
                    <a:pt x="123" y="167"/>
                    <a:pt x="129" y="167"/>
                  </a:cubicBezTo>
                  <a:cubicBezTo>
                    <a:pt x="145" y="167"/>
                    <a:pt x="158" y="180"/>
                    <a:pt x="158" y="196"/>
                  </a:cubicBezTo>
                  <a:cubicBezTo>
                    <a:pt x="158" y="211"/>
                    <a:pt x="145" y="224"/>
                    <a:pt x="129" y="224"/>
                  </a:cubicBezTo>
                  <a:cubicBezTo>
                    <a:pt x="114" y="224"/>
                    <a:pt x="101" y="211"/>
                    <a:pt x="101" y="196"/>
                  </a:cubicBezTo>
                  <a:cubicBezTo>
                    <a:pt x="101" y="191"/>
                    <a:pt x="102" y="187"/>
                    <a:pt x="104" y="18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39" y="138"/>
                    <a:pt x="34" y="140"/>
                    <a:pt x="28" y="140"/>
                  </a:cubicBezTo>
                  <a:cubicBezTo>
                    <a:pt x="12" y="140"/>
                    <a:pt x="0" y="127"/>
                    <a:pt x="0" y="111"/>
                  </a:cubicBezTo>
                  <a:cubicBezTo>
                    <a:pt x="0" y="95"/>
                    <a:pt x="12" y="83"/>
                    <a:pt x="2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41545E0F-4310-4ECA-8D3D-AEF6CFA6B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894" y="3570104"/>
              <a:ext cx="732902" cy="7386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A2F53D61-D38B-4760-AD4F-6DC2A0228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9249" y="3718974"/>
              <a:ext cx="501580" cy="443176"/>
            </a:xfrm>
            <a:custGeom>
              <a:avLst/>
              <a:gdLst>
                <a:gd name="T0" fmla="*/ 378 w 401"/>
                <a:gd name="T1" fmla="*/ 134 h 352"/>
                <a:gd name="T2" fmla="*/ 209 w 401"/>
                <a:gd name="T3" fmla="*/ 0 h 352"/>
                <a:gd name="T4" fmla="*/ 175 w 401"/>
                <a:gd name="T5" fmla="*/ 4 h 352"/>
                <a:gd name="T6" fmla="*/ 57 w 401"/>
                <a:gd name="T7" fmla="*/ 257 h 352"/>
                <a:gd name="T8" fmla="*/ 57 w 401"/>
                <a:gd name="T9" fmla="*/ 265 h 352"/>
                <a:gd name="T10" fmla="*/ 35 w 401"/>
                <a:gd name="T11" fmla="*/ 346 h 352"/>
                <a:gd name="T12" fmla="*/ 38 w 401"/>
                <a:gd name="T13" fmla="*/ 350 h 352"/>
                <a:gd name="T14" fmla="*/ 123 w 401"/>
                <a:gd name="T15" fmla="*/ 328 h 352"/>
                <a:gd name="T16" fmla="*/ 129 w 401"/>
                <a:gd name="T17" fmla="*/ 328 h 352"/>
                <a:gd name="T18" fmla="*/ 243 w 401"/>
                <a:gd name="T19" fmla="*/ 344 h 352"/>
                <a:gd name="T20" fmla="*/ 378 w 401"/>
                <a:gd name="T21" fmla="*/ 134 h 352"/>
                <a:gd name="T22" fmla="*/ 233 w 401"/>
                <a:gd name="T23" fmla="*/ 317 h 352"/>
                <a:gd name="T24" fmla="*/ 213 w 401"/>
                <a:gd name="T25" fmla="*/ 319 h 352"/>
                <a:gd name="T26" fmla="*/ 135 w 401"/>
                <a:gd name="T27" fmla="*/ 298 h 352"/>
                <a:gd name="T28" fmla="*/ 126 w 401"/>
                <a:gd name="T29" fmla="*/ 297 h 352"/>
                <a:gd name="T30" fmla="*/ 79 w 401"/>
                <a:gd name="T31" fmla="*/ 309 h 352"/>
                <a:gd name="T32" fmla="*/ 77 w 401"/>
                <a:gd name="T33" fmla="*/ 306 h 352"/>
                <a:gd name="T34" fmla="*/ 89 w 401"/>
                <a:gd name="T35" fmla="*/ 262 h 352"/>
                <a:gd name="T36" fmla="*/ 87 w 401"/>
                <a:gd name="T37" fmla="*/ 251 h 352"/>
                <a:gd name="T38" fmla="*/ 92 w 401"/>
                <a:gd name="T39" fmla="*/ 90 h 352"/>
                <a:gd name="T40" fmla="*/ 239 w 401"/>
                <a:gd name="T41" fmla="*/ 33 h 352"/>
                <a:gd name="T42" fmla="*/ 350 w 401"/>
                <a:gd name="T43" fmla="*/ 143 h 352"/>
                <a:gd name="T44" fmla="*/ 233 w 401"/>
                <a:gd name="T45" fmla="*/ 31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352">
                  <a:moveTo>
                    <a:pt x="378" y="134"/>
                  </a:moveTo>
                  <a:cubicBezTo>
                    <a:pt x="359" y="55"/>
                    <a:pt x="291" y="1"/>
                    <a:pt x="209" y="0"/>
                  </a:cubicBezTo>
                  <a:cubicBezTo>
                    <a:pt x="198" y="0"/>
                    <a:pt x="186" y="1"/>
                    <a:pt x="175" y="4"/>
                  </a:cubicBezTo>
                  <a:cubicBezTo>
                    <a:pt x="60" y="27"/>
                    <a:pt x="0" y="154"/>
                    <a:pt x="57" y="257"/>
                  </a:cubicBezTo>
                  <a:cubicBezTo>
                    <a:pt x="58" y="260"/>
                    <a:pt x="58" y="262"/>
                    <a:pt x="57" y="265"/>
                  </a:cubicBezTo>
                  <a:cubicBezTo>
                    <a:pt x="50" y="292"/>
                    <a:pt x="43" y="319"/>
                    <a:pt x="35" y="346"/>
                  </a:cubicBezTo>
                  <a:cubicBezTo>
                    <a:pt x="34" y="351"/>
                    <a:pt x="34" y="351"/>
                    <a:pt x="38" y="350"/>
                  </a:cubicBezTo>
                  <a:cubicBezTo>
                    <a:pt x="67" y="342"/>
                    <a:pt x="95" y="335"/>
                    <a:pt x="123" y="328"/>
                  </a:cubicBezTo>
                  <a:cubicBezTo>
                    <a:pt x="125" y="327"/>
                    <a:pt x="127" y="327"/>
                    <a:pt x="129" y="328"/>
                  </a:cubicBezTo>
                  <a:cubicBezTo>
                    <a:pt x="165" y="347"/>
                    <a:pt x="203" y="352"/>
                    <a:pt x="243" y="344"/>
                  </a:cubicBezTo>
                  <a:cubicBezTo>
                    <a:pt x="339" y="326"/>
                    <a:pt x="401" y="229"/>
                    <a:pt x="378" y="134"/>
                  </a:cubicBezTo>
                  <a:close/>
                  <a:moveTo>
                    <a:pt x="233" y="317"/>
                  </a:moveTo>
                  <a:cubicBezTo>
                    <a:pt x="225" y="318"/>
                    <a:pt x="217" y="319"/>
                    <a:pt x="213" y="319"/>
                  </a:cubicBezTo>
                  <a:cubicBezTo>
                    <a:pt x="182" y="318"/>
                    <a:pt x="157" y="312"/>
                    <a:pt x="135" y="298"/>
                  </a:cubicBezTo>
                  <a:cubicBezTo>
                    <a:pt x="132" y="296"/>
                    <a:pt x="129" y="295"/>
                    <a:pt x="126" y="297"/>
                  </a:cubicBezTo>
                  <a:cubicBezTo>
                    <a:pt x="110" y="301"/>
                    <a:pt x="95" y="305"/>
                    <a:pt x="79" y="309"/>
                  </a:cubicBezTo>
                  <a:cubicBezTo>
                    <a:pt x="76" y="309"/>
                    <a:pt x="76" y="309"/>
                    <a:pt x="77" y="306"/>
                  </a:cubicBezTo>
                  <a:cubicBezTo>
                    <a:pt x="81" y="291"/>
                    <a:pt x="84" y="277"/>
                    <a:pt x="89" y="262"/>
                  </a:cubicBezTo>
                  <a:cubicBezTo>
                    <a:pt x="90" y="258"/>
                    <a:pt x="89" y="255"/>
                    <a:pt x="87" y="251"/>
                  </a:cubicBezTo>
                  <a:cubicBezTo>
                    <a:pt x="55" y="200"/>
                    <a:pt x="57" y="137"/>
                    <a:pt x="92" y="90"/>
                  </a:cubicBezTo>
                  <a:cubicBezTo>
                    <a:pt x="129" y="41"/>
                    <a:pt x="179" y="20"/>
                    <a:pt x="239" y="33"/>
                  </a:cubicBezTo>
                  <a:cubicBezTo>
                    <a:pt x="298" y="46"/>
                    <a:pt x="336" y="84"/>
                    <a:pt x="350" y="143"/>
                  </a:cubicBezTo>
                  <a:cubicBezTo>
                    <a:pt x="369" y="223"/>
                    <a:pt x="314" y="303"/>
                    <a:pt x="233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33">
              <a:extLst>
                <a:ext uri="{FF2B5EF4-FFF2-40B4-BE49-F238E27FC236}">
                  <a16:creationId xmlns:a16="http://schemas.microsoft.com/office/drawing/2014/main" id="{84F1DFF4-F3A6-4689-A0F0-C39355451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974" y="3834636"/>
              <a:ext cx="224451" cy="209564"/>
            </a:xfrm>
            <a:custGeom>
              <a:avLst/>
              <a:gdLst>
                <a:gd name="T0" fmla="*/ 136 w 180"/>
                <a:gd name="T1" fmla="*/ 165 h 166"/>
                <a:gd name="T2" fmla="*/ 118 w 180"/>
                <a:gd name="T3" fmla="*/ 163 h 166"/>
                <a:gd name="T4" fmla="*/ 24 w 180"/>
                <a:gd name="T5" fmla="*/ 93 h 166"/>
                <a:gd name="T6" fmla="*/ 4 w 180"/>
                <a:gd name="T7" fmla="*/ 53 h 166"/>
                <a:gd name="T8" fmla="*/ 20 w 180"/>
                <a:gd name="T9" fmla="*/ 6 h 166"/>
                <a:gd name="T10" fmla="*/ 42 w 180"/>
                <a:gd name="T11" fmla="*/ 3 h 166"/>
                <a:gd name="T12" fmla="*/ 47 w 180"/>
                <a:gd name="T13" fmla="*/ 7 h 166"/>
                <a:gd name="T14" fmla="*/ 62 w 180"/>
                <a:gd name="T15" fmla="*/ 43 h 166"/>
                <a:gd name="T16" fmla="*/ 61 w 180"/>
                <a:gd name="T17" fmla="*/ 50 h 166"/>
                <a:gd name="T18" fmla="*/ 50 w 180"/>
                <a:gd name="T19" fmla="*/ 64 h 166"/>
                <a:gd name="T20" fmla="*/ 49 w 180"/>
                <a:gd name="T21" fmla="*/ 74 h 166"/>
                <a:gd name="T22" fmla="*/ 108 w 180"/>
                <a:gd name="T23" fmla="*/ 125 h 166"/>
                <a:gd name="T24" fmla="*/ 118 w 180"/>
                <a:gd name="T25" fmla="*/ 123 h 166"/>
                <a:gd name="T26" fmla="*/ 130 w 180"/>
                <a:gd name="T27" fmla="*/ 107 h 166"/>
                <a:gd name="T28" fmla="*/ 140 w 180"/>
                <a:gd name="T29" fmla="*/ 104 h 166"/>
                <a:gd name="T30" fmla="*/ 166 w 180"/>
                <a:gd name="T31" fmla="*/ 116 h 166"/>
                <a:gd name="T32" fmla="*/ 171 w 180"/>
                <a:gd name="T33" fmla="*/ 119 h 166"/>
                <a:gd name="T34" fmla="*/ 179 w 180"/>
                <a:gd name="T35" fmla="*/ 132 h 166"/>
                <a:gd name="T36" fmla="*/ 147 w 180"/>
                <a:gd name="T37" fmla="*/ 165 h 166"/>
                <a:gd name="T38" fmla="*/ 136 w 180"/>
                <a:gd name="T39" fmla="*/ 16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166">
                  <a:moveTo>
                    <a:pt x="136" y="165"/>
                  </a:moveTo>
                  <a:cubicBezTo>
                    <a:pt x="130" y="166"/>
                    <a:pt x="124" y="164"/>
                    <a:pt x="118" y="163"/>
                  </a:cubicBezTo>
                  <a:cubicBezTo>
                    <a:pt x="78" y="151"/>
                    <a:pt x="48" y="126"/>
                    <a:pt x="24" y="93"/>
                  </a:cubicBezTo>
                  <a:cubicBezTo>
                    <a:pt x="15" y="81"/>
                    <a:pt x="7" y="68"/>
                    <a:pt x="4" y="53"/>
                  </a:cubicBezTo>
                  <a:cubicBezTo>
                    <a:pt x="0" y="34"/>
                    <a:pt x="6" y="18"/>
                    <a:pt x="20" y="6"/>
                  </a:cubicBezTo>
                  <a:cubicBezTo>
                    <a:pt x="24" y="2"/>
                    <a:pt x="37" y="0"/>
                    <a:pt x="42" y="3"/>
                  </a:cubicBezTo>
                  <a:cubicBezTo>
                    <a:pt x="44" y="3"/>
                    <a:pt x="46" y="5"/>
                    <a:pt x="47" y="7"/>
                  </a:cubicBezTo>
                  <a:cubicBezTo>
                    <a:pt x="52" y="19"/>
                    <a:pt x="57" y="31"/>
                    <a:pt x="62" y="43"/>
                  </a:cubicBezTo>
                  <a:cubicBezTo>
                    <a:pt x="62" y="45"/>
                    <a:pt x="62" y="48"/>
                    <a:pt x="61" y="50"/>
                  </a:cubicBezTo>
                  <a:cubicBezTo>
                    <a:pt x="58" y="55"/>
                    <a:pt x="54" y="60"/>
                    <a:pt x="50" y="64"/>
                  </a:cubicBezTo>
                  <a:cubicBezTo>
                    <a:pt x="47" y="67"/>
                    <a:pt x="47" y="70"/>
                    <a:pt x="49" y="74"/>
                  </a:cubicBezTo>
                  <a:cubicBezTo>
                    <a:pt x="63" y="98"/>
                    <a:pt x="83" y="115"/>
                    <a:pt x="108" y="125"/>
                  </a:cubicBezTo>
                  <a:cubicBezTo>
                    <a:pt x="112" y="127"/>
                    <a:pt x="115" y="126"/>
                    <a:pt x="118" y="123"/>
                  </a:cubicBezTo>
                  <a:cubicBezTo>
                    <a:pt x="122" y="117"/>
                    <a:pt x="126" y="112"/>
                    <a:pt x="130" y="107"/>
                  </a:cubicBezTo>
                  <a:cubicBezTo>
                    <a:pt x="133" y="103"/>
                    <a:pt x="136" y="102"/>
                    <a:pt x="140" y="104"/>
                  </a:cubicBezTo>
                  <a:cubicBezTo>
                    <a:pt x="149" y="108"/>
                    <a:pt x="157" y="112"/>
                    <a:pt x="166" y="116"/>
                  </a:cubicBezTo>
                  <a:cubicBezTo>
                    <a:pt x="167" y="117"/>
                    <a:pt x="169" y="118"/>
                    <a:pt x="171" y="119"/>
                  </a:cubicBezTo>
                  <a:cubicBezTo>
                    <a:pt x="180" y="123"/>
                    <a:pt x="180" y="123"/>
                    <a:pt x="179" y="132"/>
                  </a:cubicBezTo>
                  <a:cubicBezTo>
                    <a:pt x="177" y="151"/>
                    <a:pt x="164" y="160"/>
                    <a:pt x="147" y="165"/>
                  </a:cubicBezTo>
                  <a:cubicBezTo>
                    <a:pt x="144" y="166"/>
                    <a:pt x="140" y="166"/>
                    <a:pt x="136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04B72C6A-3EA1-46E2-8579-6FD3B07E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5017" y="3519717"/>
              <a:ext cx="940176" cy="947046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76739911-33D3-4204-8410-D508F8B20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8388" y="3696071"/>
              <a:ext cx="711144" cy="213000"/>
            </a:xfrm>
            <a:custGeom>
              <a:avLst/>
              <a:gdLst>
                <a:gd name="T0" fmla="*/ 325 w 569"/>
                <a:gd name="T1" fmla="*/ 1 h 169"/>
                <a:gd name="T2" fmla="*/ 461 w 569"/>
                <a:gd name="T3" fmla="*/ 35 h 169"/>
                <a:gd name="T4" fmla="*/ 555 w 569"/>
                <a:gd name="T5" fmla="*/ 96 h 169"/>
                <a:gd name="T6" fmla="*/ 568 w 569"/>
                <a:gd name="T7" fmla="*/ 115 h 169"/>
                <a:gd name="T8" fmla="*/ 524 w 569"/>
                <a:gd name="T9" fmla="*/ 157 h 169"/>
                <a:gd name="T10" fmla="*/ 510 w 569"/>
                <a:gd name="T11" fmla="*/ 158 h 169"/>
                <a:gd name="T12" fmla="*/ 326 w 569"/>
                <a:gd name="T13" fmla="*/ 74 h 169"/>
                <a:gd name="T14" fmla="*/ 58 w 569"/>
                <a:gd name="T15" fmla="*/ 160 h 169"/>
                <a:gd name="T16" fmla="*/ 48 w 569"/>
                <a:gd name="T17" fmla="*/ 169 h 169"/>
                <a:gd name="T18" fmla="*/ 2 w 569"/>
                <a:gd name="T19" fmla="*/ 117 h 169"/>
                <a:gd name="T20" fmla="*/ 13 w 569"/>
                <a:gd name="T21" fmla="*/ 100 h 169"/>
                <a:gd name="T22" fmla="*/ 119 w 569"/>
                <a:gd name="T23" fmla="*/ 32 h 169"/>
                <a:gd name="T24" fmla="*/ 218 w 569"/>
                <a:gd name="T25" fmla="*/ 3 h 169"/>
                <a:gd name="T26" fmla="*/ 249 w 569"/>
                <a:gd name="T27" fmla="*/ 1 h 169"/>
                <a:gd name="T28" fmla="*/ 285 w 569"/>
                <a:gd name="T29" fmla="*/ 1 h 169"/>
                <a:gd name="T30" fmla="*/ 325 w 569"/>
                <a:gd name="T31" fmla="*/ 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9" h="169">
                  <a:moveTo>
                    <a:pt x="325" y="1"/>
                  </a:moveTo>
                  <a:cubicBezTo>
                    <a:pt x="373" y="2"/>
                    <a:pt x="417" y="16"/>
                    <a:pt x="461" y="35"/>
                  </a:cubicBezTo>
                  <a:cubicBezTo>
                    <a:pt x="495" y="51"/>
                    <a:pt x="527" y="72"/>
                    <a:pt x="555" y="96"/>
                  </a:cubicBezTo>
                  <a:cubicBezTo>
                    <a:pt x="561" y="101"/>
                    <a:pt x="569" y="105"/>
                    <a:pt x="568" y="115"/>
                  </a:cubicBezTo>
                  <a:cubicBezTo>
                    <a:pt x="553" y="129"/>
                    <a:pt x="538" y="143"/>
                    <a:pt x="524" y="157"/>
                  </a:cubicBezTo>
                  <a:cubicBezTo>
                    <a:pt x="519" y="163"/>
                    <a:pt x="516" y="163"/>
                    <a:pt x="510" y="158"/>
                  </a:cubicBezTo>
                  <a:cubicBezTo>
                    <a:pt x="458" y="110"/>
                    <a:pt x="396" y="82"/>
                    <a:pt x="326" y="74"/>
                  </a:cubicBezTo>
                  <a:cubicBezTo>
                    <a:pt x="224" y="63"/>
                    <a:pt x="134" y="91"/>
                    <a:pt x="58" y="160"/>
                  </a:cubicBezTo>
                  <a:cubicBezTo>
                    <a:pt x="56" y="161"/>
                    <a:pt x="54" y="163"/>
                    <a:pt x="48" y="169"/>
                  </a:cubicBezTo>
                  <a:cubicBezTo>
                    <a:pt x="33" y="152"/>
                    <a:pt x="18" y="134"/>
                    <a:pt x="2" y="117"/>
                  </a:cubicBezTo>
                  <a:cubicBezTo>
                    <a:pt x="0" y="108"/>
                    <a:pt x="7" y="104"/>
                    <a:pt x="13" y="100"/>
                  </a:cubicBezTo>
                  <a:cubicBezTo>
                    <a:pt x="45" y="71"/>
                    <a:pt x="80" y="49"/>
                    <a:pt x="119" y="32"/>
                  </a:cubicBezTo>
                  <a:cubicBezTo>
                    <a:pt x="150" y="18"/>
                    <a:pt x="183" y="8"/>
                    <a:pt x="218" y="3"/>
                  </a:cubicBezTo>
                  <a:cubicBezTo>
                    <a:pt x="228" y="1"/>
                    <a:pt x="239" y="1"/>
                    <a:pt x="249" y="1"/>
                  </a:cubicBezTo>
                  <a:cubicBezTo>
                    <a:pt x="258" y="1"/>
                    <a:pt x="276" y="1"/>
                    <a:pt x="285" y="1"/>
                  </a:cubicBezTo>
                  <a:cubicBezTo>
                    <a:pt x="295" y="1"/>
                    <a:pt x="315" y="0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E84E4A0D-67DC-4431-96B4-48869E17A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0323" y="4092296"/>
              <a:ext cx="207274" cy="195822"/>
            </a:xfrm>
            <a:custGeom>
              <a:avLst/>
              <a:gdLst>
                <a:gd name="T0" fmla="*/ 74 w 166"/>
                <a:gd name="T1" fmla="*/ 156 h 156"/>
                <a:gd name="T2" fmla="*/ 19 w 166"/>
                <a:gd name="T3" fmla="*/ 115 h 156"/>
                <a:gd name="T4" fmla="*/ 58 w 166"/>
                <a:gd name="T5" fmla="*/ 15 h 156"/>
                <a:gd name="T6" fmla="*/ 154 w 166"/>
                <a:gd name="T7" fmla="*/ 62 h 156"/>
                <a:gd name="T8" fmla="*/ 98 w 166"/>
                <a:gd name="T9" fmla="*/ 154 h 156"/>
                <a:gd name="T10" fmla="*/ 94 w 166"/>
                <a:gd name="T11" fmla="*/ 156 h 156"/>
                <a:gd name="T12" fmla="*/ 74 w 166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56">
                  <a:moveTo>
                    <a:pt x="74" y="156"/>
                  </a:moveTo>
                  <a:cubicBezTo>
                    <a:pt x="50" y="150"/>
                    <a:pt x="30" y="138"/>
                    <a:pt x="19" y="115"/>
                  </a:cubicBezTo>
                  <a:cubicBezTo>
                    <a:pt x="0" y="76"/>
                    <a:pt x="18" y="30"/>
                    <a:pt x="58" y="15"/>
                  </a:cubicBezTo>
                  <a:cubicBezTo>
                    <a:pt x="98" y="0"/>
                    <a:pt x="142" y="22"/>
                    <a:pt x="154" y="62"/>
                  </a:cubicBezTo>
                  <a:cubicBezTo>
                    <a:pt x="166" y="104"/>
                    <a:pt x="141" y="145"/>
                    <a:pt x="98" y="154"/>
                  </a:cubicBezTo>
                  <a:cubicBezTo>
                    <a:pt x="97" y="154"/>
                    <a:pt x="96" y="155"/>
                    <a:pt x="94" y="156"/>
                  </a:cubicBezTo>
                  <a:cubicBezTo>
                    <a:pt x="87" y="156"/>
                    <a:pt x="80" y="156"/>
                    <a:pt x="74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CC826032-B87E-4749-89AC-93F7C0205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017" y="3833490"/>
              <a:ext cx="513031" cy="168338"/>
            </a:xfrm>
            <a:custGeom>
              <a:avLst/>
              <a:gdLst>
                <a:gd name="T0" fmla="*/ 207 w 411"/>
                <a:gd name="T1" fmla="*/ 0 h 134"/>
                <a:gd name="T2" fmla="*/ 404 w 411"/>
                <a:gd name="T3" fmla="*/ 74 h 134"/>
                <a:gd name="T4" fmla="*/ 404 w 411"/>
                <a:gd name="T5" fmla="*/ 90 h 134"/>
                <a:gd name="T6" fmla="*/ 366 w 411"/>
                <a:gd name="T7" fmla="*/ 128 h 134"/>
                <a:gd name="T8" fmla="*/ 355 w 411"/>
                <a:gd name="T9" fmla="*/ 129 h 134"/>
                <a:gd name="T10" fmla="*/ 184 w 411"/>
                <a:gd name="T11" fmla="*/ 73 h 134"/>
                <a:gd name="T12" fmla="*/ 59 w 411"/>
                <a:gd name="T13" fmla="*/ 128 h 134"/>
                <a:gd name="T14" fmla="*/ 44 w 411"/>
                <a:gd name="T15" fmla="*/ 128 h 134"/>
                <a:gd name="T16" fmla="*/ 5 w 411"/>
                <a:gd name="T17" fmla="*/ 89 h 134"/>
                <a:gd name="T18" fmla="*/ 5 w 411"/>
                <a:gd name="T19" fmla="*/ 78 h 134"/>
                <a:gd name="T20" fmla="*/ 207 w 411"/>
                <a:gd name="T21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134">
                  <a:moveTo>
                    <a:pt x="207" y="0"/>
                  </a:moveTo>
                  <a:cubicBezTo>
                    <a:pt x="281" y="1"/>
                    <a:pt x="347" y="25"/>
                    <a:pt x="404" y="74"/>
                  </a:cubicBezTo>
                  <a:cubicBezTo>
                    <a:pt x="411" y="80"/>
                    <a:pt x="411" y="84"/>
                    <a:pt x="404" y="90"/>
                  </a:cubicBezTo>
                  <a:cubicBezTo>
                    <a:pt x="391" y="102"/>
                    <a:pt x="379" y="115"/>
                    <a:pt x="366" y="128"/>
                  </a:cubicBezTo>
                  <a:cubicBezTo>
                    <a:pt x="362" y="132"/>
                    <a:pt x="360" y="133"/>
                    <a:pt x="355" y="129"/>
                  </a:cubicBezTo>
                  <a:cubicBezTo>
                    <a:pt x="306" y="85"/>
                    <a:pt x="249" y="67"/>
                    <a:pt x="184" y="73"/>
                  </a:cubicBezTo>
                  <a:cubicBezTo>
                    <a:pt x="137" y="77"/>
                    <a:pt x="94" y="96"/>
                    <a:pt x="59" y="128"/>
                  </a:cubicBezTo>
                  <a:cubicBezTo>
                    <a:pt x="53" y="133"/>
                    <a:pt x="50" y="134"/>
                    <a:pt x="44" y="128"/>
                  </a:cubicBezTo>
                  <a:cubicBezTo>
                    <a:pt x="32" y="115"/>
                    <a:pt x="19" y="102"/>
                    <a:pt x="5" y="89"/>
                  </a:cubicBezTo>
                  <a:cubicBezTo>
                    <a:pt x="0" y="84"/>
                    <a:pt x="1" y="82"/>
                    <a:pt x="5" y="78"/>
                  </a:cubicBezTo>
                  <a:cubicBezTo>
                    <a:pt x="63" y="27"/>
                    <a:pt x="130" y="1"/>
                    <a:pt x="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ED88B8AC-E50E-4FAB-8244-33DECCD9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355" y="3951442"/>
              <a:ext cx="319500" cy="145435"/>
            </a:xfrm>
            <a:custGeom>
              <a:avLst/>
              <a:gdLst>
                <a:gd name="T0" fmla="*/ 207 w 256"/>
                <a:gd name="T1" fmla="*/ 115 h 115"/>
                <a:gd name="T2" fmla="*/ 55 w 256"/>
                <a:gd name="T3" fmla="*/ 110 h 115"/>
                <a:gd name="T4" fmla="*/ 43 w 256"/>
                <a:gd name="T5" fmla="*/ 111 h 115"/>
                <a:gd name="T6" fmla="*/ 4 w 256"/>
                <a:gd name="T7" fmla="*/ 72 h 115"/>
                <a:gd name="T8" fmla="*/ 4 w 256"/>
                <a:gd name="T9" fmla="*/ 62 h 115"/>
                <a:gd name="T10" fmla="*/ 252 w 256"/>
                <a:gd name="T11" fmla="*/ 62 h 115"/>
                <a:gd name="T12" fmla="*/ 251 w 256"/>
                <a:gd name="T13" fmla="*/ 70 h 115"/>
                <a:gd name="T14" fmla="*/ 207 w 256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115">
                  <a:moveTo>
                    <a:pt x="207" y="115"/>
                  </a:moveTo>
                  <a:cubicBezTo>
                    <a:pt x="162" y="75"/>
                    <a:pt x="100" y="73"/>
                    <a:pt x="55" y="110"/>
                  </a:cubicBezTo>
                  <a:cubicBezTo>
                    <a:pt x="50" y="114"/>
                    <a:pt x="48" y="115"/>
                    <a:pt x="43" y="111"/>
                  </a:cubicBezTo>
                  <a:cubicBezTo>
                    <a:pt x="31" y="97"/>
                    <a:pt x="18" y="84"/>
                    <a:pt x="4" y="72"/>
                  </a:cubicBezTo>
                  <a:cubicBezTo>
                    <a:pt x="0" y="68"/>
                    <a:pt x="0" y="66"/>
                    <a:pt x="4" y="62"/>
                  </a:cubicBezTo>
                  <a:cubicBezTo>
                    <a:pt x="68" y="0"/>
                    <a:pt x="187" y="0"/>
                    <a:pt x="252" y="62"/>
                  </a:cubicBezTo>
                  <a:cubicBezTo>
                    <a:pt x="256" y="65"/>
                    <a:pt x="254" y="67"/>
                    <a:pt x="251" y="70"/>
                  </a:cubicBezTo>
                  <a:cubicBezTo>
                    <a:pt x="237" y="85"/>
                    <a:pt x="222" y="100"/>
                    <a:pt x="207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val 39">
              <a:extLst>
                <a:ext uri="{FF2B5EF4-FFF2-40B4-BE49-F238E27FC236}">
                  <a16:creationId xmlns:a16="http://schemas.microsoft.com/office/drawing/2014/main" id="{357EB726-FAE9-45F3-9AC3-436309973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8391" y="1808849"/>
              <a:ext cx="456919" cy="4614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40">
              <a:extLst>
                <a:ext uri="{FF2B5EF4-FFF2-40B4-BE49-F238E27FC236}">
                  <a16:creationId xmlns:a16="http://schemas.microsoft.com/office/drawing/2014/main" id="{7342AF12-8BC6-4CD3-B6E6-64EF30F52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133" y="1837479"/>
              <a:ext cx="263387" cy="309193"/>
            </a:xfrm>
            <a:custGeom>
              <a:avLst/>
              <a:gdLst>
                <a:gd name="T0" fmla="*/ 203 w 211"/>
                <a:gd name="T1" fmla="*/ 186 h 245"/>
                <a:gd name="T2" fmla="*/ 208 w 211"/>
                <a:gd name="T3" fmla="*/ 163 h 245"/>
                <a:gd name="T4" fmla="*/ 196 w 211"/>
                <a:gd name="T5" fmla="*/ 113 h 245"/>
                <a:gd name="T6" fmla="*/ 185 w 211"/>
                <a:gd name="T7" fmla="*/ 91 h 245"/>
                <a:gd name="T8" fmla="*/ 208 w 211"/>
                <a:gd name="T9" fmla="*/ 58 h 245"/>
                <a:gd name="T10" fmla="*/ 0 w 211"/>
                <a:gd name="T11" fmla="*/ 84 h 245"/>
                <a:gd name="T12" fmla="*/ 5 w 211"/>
                <a:gd name="T13" fmla="*/ 84 h 245"/>
                <a:gd name="T14" fmla="*/ 44 w 211"/>
                <a:gd name="T15" fmla="*/ 83 h 245"/>
                <a:gd name="T16" fmla="*/ 51 w 211"/>
                <a:gd name="T17" fmla="*/ 88 h 245"/>
                <a:gd name="T18" fmla="*/ 45 w 211"/>
                <a:gd name="T19" fmla="*/ 94 h 245"/>
                <a:gd name="T20" fmla="*/ 35 w 211"/>
                <a:gd name="T21" fmla="*/ 95 h 245"/>
                <a:gd name="T22" fmla="*/ 32 w 211"/>
                <a:gd name="T23" fmla="*/ 100 h 245"/>
                <a:gd name="T24" fmla="*/ 76 w 211"/>
                <a:gd name="T25" fmla="*/ 232 h 245"/>
                <a:gd name="T26" fmla="*/ 81 w 211"/>
                <a:gd name="T27" fmla="*/ 245 h 245"/>
                <a:gd name="T28" fmla="*/ 81 w 211"/>
                <a:gd name="T29" fmla="*/ 244 h 245"/>
                <a:gd name="T30" fmla="*/ 111 w 211"/>
                <a:gd name="T31" fmla="*/ 157 h 245"/>
                <a:gd name="T32" fmla="*/ 111 w 211"/>
                <a:gd name="T33" fmla="*/ 153 h 245"/>
                <a:gd name="T34" fmla="*/ 91 w 211"/>
                <a:gd name="T35" fmla="*/ 98 h 245"/>
                <a:gd name="T36" fmla="*/ 87 w 211"/>
                <a:gd name="T37" fmla="*/ 95 h 245"/>
                <a:gd name="T38" fmla="*/ 75 w 211"/>
                <a:gd name="T39" fmla="*/ 94 h 245"/>
                <a:gd name="T40" fmla="*/ 70 w 211"/>
                <a:gd name="T41" fmla="*/ 86 h 245"/>
                <a:gd name="T42" fmla="*/ 78 w 211"/>
                <a:gd name="T43" fmla="*/ 83 h 245"/>
                <a:gd name="T44" fmla="*/ 122 w 211"/>
                <a:gd name="T45" fmla="*/ 84 h 245"/>
                <a:gd name="T46" fmla="*/ 148 w 211"/>
                <a:gd name="T47" fmla="*/ 83 h 245"/>
                <a:gd name="T48" fmla="*/ 155 w 211"/>
                <a:gd name="T49" fmla="*/ 88 h 245"/>
                <a:gd name="T50" fmla="*/ 149 w 211"/>
                <a:gd name="T51" fmla="*/ 94 h 245"/>
                <a:gd name="T52" fmla="*/ 139 w 211"/>
                <a:gd name="T53" fmla="*/ 95 h 245"/>
                <a:gd name="T54" fmla="*/ 136 w 211"/>
                <a:gd name="T55" fmla="*/ 100 h 245"/>
                <a:gd name="T56" fmla="*/ 174 w 211"/>
                <a:gd name="T57" fmla="*/ 215 h 245"/>
                <a:gd name="T58" fmla="*/ 184 w 211"/>
                <a:gd name="T59" fmla="*/ 244 h 245"/>
                <a:gd name="T60" fmla="*/ 186 w 211"/>
                <a:gd name="T61" fmla="*/ 241 h 245"/>
                <a:gd name="T62" fmla="*/ 203 w 211"/>
                <a:gd name="T63" fmla="*/ 18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" h="245">
                  <a:moveTo>
                    <a:pt x="203" y="186"/>
                  </a:moveTo>
                  <a:cubicBezTo>
                    <a:pt x="206" y="178"/>
                    <a:pt x="207" y="171"/>
                    <a:pt x="208" y="163"/>
                  </a:cubicBezTo>
                  <a:cubicBezTo>
                    <a:pt x="211" y="145"/>
                    <a:pt x="206" y="128"/>
                    <a:pt x="196" y="113"/>
                  </a:cubicBezTo>
                  <a:cubicBezTo>
                    <a:pt x="192" y="106"/>
                    <a:pt x="188" y="99"/>
                    <a:pt x="185" y="91"/>
                  </a:cubicBezTo>
                  <a:cubicBezTo>
                    <a:pt x="180" y="74"/>
                    <a:pt x="190" y="59"/>
                    <a:pt x="208" y="58"/>
                  </a:cubicBezTo>
                  <a:cubicBezTo>
                    <a:pt x="148" y="0"/>
                    <a:pt x="44" y="13"/>
                    <a:pt x="0" y="84"/>
                  </a:cubicBezTo>
                  <a:cubicBezTo>
                    <a:pt x="2" y="85"/>
                    <a:pt x="3" y="84"/>
                    <a:pt x="5" y="84"/>
                  </a:cubicBezTo>
                  <a:cubicBezTo>
                    <a:pt x="18" y="84"/>
                    <a:pt x="31" y="84"/>
                    <a:pt x="44" y="83"/>
                  </a:cubicBezTo>
                  <a:cubicBezTo>
                    <a:pt x="48" y="83"/>
                    <a:pt x="51" y="84"/>
                    <a:pt x="51" y="88"/>
                  </a:cubicBezTo>
                  <a:cubicBezTo>
                    <a:pt x="51" y="91"/>
                    <a:pt x="49" y="93"/>
                    <a:pt x="45" y="94"/>
                  </a:cubicBezTo>
                  <a:cubicBezTo>
                    <a:pt x="41" y="94"/>
                    <a:pt x="38" y="95"/>
                    <a:pt x="35" y="95"/>
                  </a:cubicBezTo>
                  <a:cubicBezTo>
                    <a:pt x="30" y="95"/>
                    <a:pt x="30" y="95"/>
                    <a:pt x="32" y="100"/>
                  </a:cubicBezTo>
                  <a:cubicBezTo>
                    <a:pt x="46" y="144"/>
                    <a:pt x="61" y="188"/>
                    <a:pt x="76" y="232"/>
                  </a:cubicBezTo>
                  <a:cubicBezTo>
                    <a:pt x="77" y="236"/>
                    <a:pt x="79" y="240"/>
                    <a:pt x="81" y="245"/>
                  </a:cubicBezTo>
                  <a:cubicBezTo>
                    <a:pt x="81" y="244"/>
                    <a:pt x="81" y="244"/>
                    <a:pt x="81" y="244"/>
                  </a:cubicBezTo>
                  <a:cubicBezTo>
                    <a:pt x="91" y="215"/>
                    <a:pt x="101" y="186"/>
                    <a:pt x="111" y="157"/>
                  </a:cubicBezTo>
                  <a:cubicBezTo>
                    <a:pt x="111" y="155"/>
                    <a:pt x="111" y="154"/>
                    <a:pt x="111" y="153"/>
                  </a:cubicBezTo>
                  <a:cubicBezTo>
                    <a:pt x="104" y="134"/>
                    <a:pt x="97" y="116"/>
                    <a:pt x="91" y="98"/>
                  </a:cubicBezTo>
                  <a:cubicBezTo>
                    <a:pt x="90" y="96"/>
                    <a:pt x="89" y="95"/>
                    <a:pt x="87" y="95"/>
                  </a:cubicBezTo>
                  <a:cubicBezTo>
                    <a:pt x="83" y="95"/>
                    <a:pt x="79" y="95"/>
                    <a:pt x="75" y="94"/>
                  </a:cubicBezTo>
                  <a:cubicBezTo>
                    <a:pt x="71" y="93"/>
                    <a:pt x="69" y="90"/>
                    <a:pt x="70" y="86"/>
                  </a:cubicBezTo>
                  <a:cubicBezTo>
                    <a:pt x="72" y="83"/>
                    <a:pt x="75" y="83"/>
                    <a:pt x="78" y="83"/>
                  </a:cubicBezTo>
                  <a:cubicBezTo>
                    <a:pt x="92" y="84"/>
                    <a:pt x="107" y="85"/>
                    <a:pt x="122" y="84"/>
                  </a:cubicBezTo>
                  <a:cubicBezTo>
                    <a:pt x="131" y="84"/>
                    <a:pt x="140" y="83"/>
                    <a:pt x="148" y="83"/>
                  </a:cubicBezTo>
                  <a:cubicBezTo>
                    <a:pt x="153" y="83"/>
                    <a:pt x="155" y="84"/>
                    <a:pt x="155" y="88"/>
                  </a:cubicBezTo>
                  <a:cubicBezTo>
                    <a:pt x="156" y="91"/>
                    <a:pt x="153" y="93"/>
                    <a:pt x="149" y="94"/>
                  </a:cubicBezTo>
                  <a:cubicBezTo>
                    <a:pt x="146" y="94"/>
                    <a:pt x="142" y="95"/>
                    <a:pt x="139" y="95"/>
                  </a:cubicBezTo>
                  <a:cubicBezTo>
                    <a:pt x="134" y="95"/>
                    <a:pt x="134" y="95"/>
                    <a:pt x="136" y="100"/>
                  </a:cubicBezTo>
                  <a:cubicBezTo>
                    <a:pt x="149" y="138"/>
                    <a:pt x="161" y="176"/>
                    <a:pt x="174" y="215"/>
                  </a:cubicBezTo>
                  <a:cubicBezTo>
                    <a:pt x="177" y="224"/>
                    <a:pt x="181" y="234"/>
                    <a:pt x="184" y="244"/>
                  </a:cubicBezTo>
                  <a:cubicBezTo>
                    <a:pt x="185" y="243"/>
                    <a:pt x="185" y="242"/>
                    <a:pt x="186" y="241"/>
                  </a:cubicBezTo>
                  <a:cubicBezTo>
                    <a:pt x="191" y="222"/>
                    <a:pt x="196" y="204"/>
                    <a:pt x="203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969CA450-13FE-4C84-8612-EDB3E5567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182" y="2055059"/>
              <a:ext cx="106500" cy="162613"/>
            </a:xfrm>
            <a:custGeom>
              <a:avLst/>
              <a:gdLst>
                <a:gd name="T0" fmla="*/ 54 w 85"/>
                <a:gd name="T1" fmla="*/ 35 h 129"/>
                <a:gd name="T2" fmla="*/ 42 w 85"/>
                <a:gd name="T3" fmla="*/ 0 h 129"/>
                <a:gd name="T4" fmla="*/ 1 w 85"/>
                <a:gd name="T5" fmla="*/ 119 h 129"/>
                <a:gd name="T6" fmla="*/ 3 w 85"/>
                <a:gd name="T7" fmla="*/ 122 h 129"/>
                <a:gd name="T8" fmla="*/ 82 w 85"/>
                <a:gd name="T9" fmla="*/ 120 h 129"/>
                <a:gd name="T10" fmla="*/ 84 w 85"/>
                <a:gd name="T11" fmla="*/ 117 h 129"/>
                <a:gd name="T12" fmla="*/ 54 w 85"/>
                <a:gd name="T13" fmla="*/ 3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29">
                  <a:moveTo>
                    <a:pt x="54" y="35"/>
                  </a:moveTo>
                  <a:cubicBezTo>
                    <a:pt x="50" y="23"/>
                    <a:pt x="46" y="12"/>
                    <a:pt x="42" y="0"/>
                  </a:cubicBezTo>
                  <a:cubicBezTo>
                    <a:pt x="28" y="40"/>
                    <a:pt x="14" y="80"/>
                    <a:pt x="1" y="119"/>
                  </a:cubicBezTo>
                  <a:cubicBezTo>
                    <a:pt x="0" y="121"/>
                    <a:pt x="1" y="122"/>
                    <a:pt x="3" y="122"/>
                  </a:cubicBezTo>
                  <a:cubicBezTo>
                    <a:pt x="29" y="129"/>
                    <a:pt x="56" y="129"/>
                    <a:pt x="82" y="120"/>
                  </a:cubicBezTo>
                  <a:cubicBezTo>
                    <a:pt x="85" y="120"/>
                    <a:pt x="85" y="119"/>
                    <a:pt x="84" y="117"/>
                  </a:cubicBezTo>
                  <a:cubicBezTo>
                    <a:pt x="74" y="89"/>
                    <a:pt x="64" y="62"/>
                    <a:pt x="5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42">
              <a:extLst>
                <a:ext uri="{FF2B5EF4-FFF2-40B4-BE49-F238E27FC236}">
                  <a16:creationId xmlns:a16="http://schemas.microsoft.com/office/drawing/2014/main" id="{49A44A8C-9E60-475D-925F-471354EE2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601" y="1969172"/>
              <a:ext cx="120242" cy="227886"/>
            </a:xfrm>
            <a:custGeom>
              <a:avLst/>
              <a:gdLst>
                <a:gd name="T0" fmla="*/ 96 w 96"/>
                <a:gd name="T1" fmla="*/ 181 h 181"/>
                <a:gd name="T2" fmla="*/ 30 w 96"/>
                <a:gd name="T3" fmla="*/ 0 h 181"/>
                <a:gd name="T4" fmla="*/ 96 w 9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81">
                  <a:moveTo>
                    <a:pt x="96" y="181"/>
                  </a:moveTo>
                  <a:cubicBezTo>
                    <a:pt x="74" y="121"/>
                    <a:pt x="52" y="61"/>
                    <a:pt x="30" y="0"/>
                  </a:cubicBezTo>
                  <a:cubicBezTo>
                    <a:pt x="0" y="64"/>
                    <a:pt x="25" y="148"/>
                    <a:pt x="96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43">
              <a:extLst>
                <a:ext uri="{FF2B5EF4-FFF2-40B4-BE49-F238E27FC236}">
                  <a16:creationId xmlns:a16="http://schemas.microsoft.com/office/drawing/2014/main" id="{E635A7F1-9E26-476E-8C55-468A724ED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455" y="1960010"/>
              <a:ext cx="88178" cy="231322"/>
            </a:xfrm>
            <a:custGeom>
              <a:avLst/>
              <a:gdLst>
                <a:gd name="T0" fmla="*/ 69 w 71"/>
                <a:gd name="T1" fmla="*/ 55 h 183"/>
                <a:gd name="T2" fmla="*/ 53 w 71"/>
                <a:gd name="T3" fmla="*/ 0 h 183"/>
                <a:gd name="T4" fmla="*/ 53 w 71"/>
                <a:gd name="T5" fmla="*/ 2 h 183"/>
                <a:gd name="T6" fmla="*/ 45 w 71"/>
                <a:gd name="T7" fmla="*/ 53 h 183"/>
                <a:gd name="T8" fmla="*/ 7 w 71"/>
                <a:gd name="T9" fmla="*/ 163 h 183"/>
                <a:gd name="T10" fmla="*/ 0 w 71"/>
                <a:gd name="T11" fmla="*/ 183 h 183"/>
                <a:gd name="T12" fmla="*/ 29 w 71"/>
                <a:gd name="T13" fmla="*/ 160 h 183"/>
                <a:gd name="T14" fmla="*/ 69 w 71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83">
                  <a:moveTo>
                    <a:pt x="69" y="55"/>
                  </a:moveTo>
                  <a:cubicBezTo>
                    <a:pt x="68" y="36"/>
                    <a:pt x="63" y="17"/>
                    <a:pt x="53" y="0"/>
                  </a:cubicBezTo>
                  <a:cubicBezTo>
                    <a:pt x="51" y="0"/>
                    <a:pt x="52" y="1"/>
                    <a:pt x="53" y="2"/>
                  </a:cubicBezTo>
                  <a:cubicBezTo>
                    <a:pt x="53" y="20"/>
                    <a:pt x="51" y="37"/>
                    <a:pt x="45" y="53"/>
                  </a:cubicBezTo>
                  <a:cubicBezTo>
                    <a:pt x="32" y="90"/>
                    <a:pt x="19" y="126"/>
                    <a:pt x="7" y="163"/>
                  </a:cubicBezTo>
                  <a:cubicBezTo>
                    <a:pt x="5" y="169"/>
                    <a:pt x="2" y="176"/>
                    <a:pt x="0" y="183"/>
                  </a:cubicBezTo>
                  <a:cubicBezTo>
                    <a:pt x="11" y="177"/>
                    <a:pt x="21" y="169"/>
                    <a:pt x="29" y="160"/>
                  </a:cubicBezTo>
                  <a:cubicBezTo>
                    <a:pt x="57" y="131"/>
                    <a:pt x="71" y="96"/>
                    <a:pt x="6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44">
              <a:extLst>
                <a:ext uri="{FF2B5EF4-FFF2-40B4-BE49-F238E27FC236}">
                  <a16:creationId xmlns:a16="http://schemas.microsoft.com/office/drawing/2014/main" id="{DE3F3E6E-55B8-4D36-8E59-F6614A2E5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9212" y="2107736"/>
              <a:ext cx="687096" cy="69282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D915C620-1D18-40CF-B804-2BC9C79C6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954" y="2264623"/>
              <a:ext cx="374467" cy="377902"/>
            </a:xfrm>
            <a:custGeom>
              <a:avLst/>
              <a:gdLst>
                <a:gd name="T0" fmla="*/ 260 w 299"/>
                <a:gd name="T1" fmla="*/ 0 h 299"/>
                <a:gd name="T2" fmla="*/ 40 w 299"/>
                <a:gd name="T3" fmla="*/ 0 h 299"/>
                <a:gd name="T4" fmla="*/ 0 w 299"/>
                <a:gd name="T5" fmla="*/ 40 h 299"/>
                <a:gd name="T6" fmla="*/ 0 w 299"/>
                <a:gd name="T7" fmla="*/ 150 h 299"/>
                <a:gd name="T8" fmla="*/ 0 w 299"/>
                <a:gd name="T9" fmla="*/ 260 h 299"/>
                <a:gd name="T10" fmla="*/ 39 w 299"/>
                <a:gd name="T11" fmla="*/ 299 h 299"/>
                <a:gd name="T12" fmla="*/ 260 w 299"/>
                <a:gd name="T13" fmla="*/ 299 h 299"/>
                <a:gd name="T14" fmla="*/ 299 w 299"/>
                <a:gd name="T15" fmla="*/ 260 h 299"/>
                <a:gd name="T16" fmla="*/ 299 w 299"/>
                <a:gd name="T17" fmla="*/ 40 h 299"/>
                <a:gd name="T18" fmla="*/ 260 w 299"/>
                <a:gd name="T19" fmla="*/ 0 h 299"/>
                <a:gd name="T20" fmla="*/ 236 w 299"/>
                <a:gd name="T21" fmla="*/ 34 h 299"/>
                <a:gd name="T22" fmla="*/ 265 w 299"/>
                <a:gd name="T23" fmla="*/ 64 h 299"/>
                <a:gd name="T24" fmla="*/ 236 w 299"/>
                <a:gd name="T25" fmla="*/ 93 h 299"/>
                <a:gd name="T26" fmla="*/ 207 w 299"/>
                <a:gd name="T27" fmla="*/ 63 h 299"/>
                <a:gd name="T28" fmla="*/ 236 w 299"/>
                <a:gd name="T29" fmla="*/ 34 h 299"/>
                <a:gd name="T30" fmla="*/ 150 w 299"/>
                <a:gd name="T31" fmla="*/ 92 h 299"/>
                <a:gd name="T32" fmla="*/ 208 w 299"/>
                <a:gd name="T33" fmla="*/ 150 h 299"/>
                <a:gd name="T34" fmla="*/ 149 w 299"/>
                <a:gd name="T35" fmla="*/ 208 h 299"/>
                <a:gd name="T36" fmla="*/ 92 w 299"/>
                <a:gd name="T37" fmla="*/ 149 h 299"/>
                <a:gd name="T38" fmla="*/ 150 w 299"/>
                <a:gd name="T39" fmla="*/ 92 h 299"/>
                <a:gd name="T40" fmla="*/ 265 w 299"/>
                <a:gd name="T41" fmla="*/ 248 h 299"/>
                <a:gd name="T42" fmla="*/ 247 w 299"/>
                <a:gd name="T43" fmla="*/ 265 h 299"/>
                <a:gd name="T44" fmla="*/ 150 w 299"/>
                <a:gd name="T45" fmla="*/ 265 h 299"/>
                <a:gd name="T46" fmla="*/ 52 w 299"/>
                <a:gd name="T47" fmla="*/ 265 h 299"/>
                <a:gd name="T48" fmla="*/ 34 w 299"/>
                <a:gd name="T49" fmla="*/ 248 h 299"/>
                <a:gd name="T50" fmla="*/ 34 w 299"/>
                <a:gd name="T51" fmla="*/ 138 h 299"/>
                <a:gd name="T52" fmla="*/ 46 w 299"/>
                <a:gd name="T53" fmla="*/ 126 h 299"/>
                <a:gd name="T54" fmla="*/ 58 w 299"/>
                <a:gd name="T55" fmla="*/ 140 h 299"/>
                <a:gd name="T56" fmla="*/ 131 w 299"/>
                <a:gd name="T57" fmla="*/ 240 h 299"/>
                <a:gd name="T58" fmla="*/ 238 w 299"/>
                <a:gd name="T59" fmla="*/ 176 h 299"/>
                <a:gd name="T60" fmla="*/ 240 w 299"/>
                <a:gd name="T61" fmla="*/ 133 h 299"/>
                <a:gd name="T62" fmla="*/ 245 w 299"/>
                <a:gd name="T63" fmla="*/ 126 h 299"/>
                <a:gd name="T64" fmla="*/ 265 w 299"/>
                <a:gd name="T65" fmla="*/ 146 h 299"/>
                <a:gd name="T66" fmla="*/ 265 w 299"/>
                <a:gd name="T67" fmla="*/ 24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299">
                  <a:moveTo>
                    <a:pt x="260" y="0"/>
                  </a:moveTo>
                  <a:cubicBezTo>
                    <a:pt x="187" y="0"/>
                    <a:pt x="113" y="0"/>
                    <a:pt x="40" y="0"/>
                  </a:cubicBezTo>
                  <a:cubicBezTo>
                    <a:pt x="14" y="0"/>
                    <a:pt x="0" y="14"/>
                    <a:pt x="0" y="40"/>
                  </a:cubicBezTo>
                  <a:cubicBezTo>
                    <a:pt x="0" y="76"/>
                    <a:pt x="0" y="113"/>
                    <a:pt x="0" y="150"/>
                  </a:cubicBezTo>
                  <a:cubicBezTo>
                    <a:pt x="0" y="187"/>
                    <a:pt x="0" y="223"/>
                    <a:pt x="0" y="260"/>
                  </a:cubicBezTo>
                  <a:cubicBezTo>
                    <a:pt x="0" y="285"/>
                    <a:pt x="14" y="299"/>
                    <a:pt x="39" y="299"/>
                  </a:cubicBezTo>
                  <a:cubicBezTo>
                    <a:pt x="113" y="299"/>
                    <a:pt x="186" y="299"/>
                    <a:pt x="260" y="299"/>
                  </a:cubicBezTo>
                  <a:cubicBezTo>
                    <a:pt x="286" y="299"/>
                    <a:pt x="299" y="286"/>
                    <a:pt x="299" y="260"/>
                  </a:cubicBezTo>
                  <a:cubicBezTo>
                    <a:pt x="299" y="187"/>
                    <a:pt x="299" y="113"/>
                    <a:pt x="299" y="40"/>
                  </a:cubicBezTo>
                  <a:cubicBezTo>
                    <a:pt x="299" y="14"/>
                    <a:pt x="286" y="0"/>
                    <a:pt x="260" y="0"/>
                  </a:cubicBezTo>
                  <a:close/>
                  <a:moveTo>
                    <a:pt x="236" y="34"/>
                  </a:moveTo>
                  <a:cubicBezTo>
                    <a:pt x="265" y="34"/>
                    <a:pt x="265" y="34"/>
                    <a:pt x="265" y="64"/>
                  </a:cubicBezTo>
                  <a:cubicBezTo>
                    <a:pt x="265" y="93"/>
                    <a:pt x="265" y="93"/>
                    <a:pt x="236" y="93"/>
                  </a:cubicBezTo>
                  <a:cubicBezTo>
                    <a:pt x="207" y="93"/>
                    <a:pt x="207" y="93"/>
                    <a:pt x="207" y="63"/>
                  </a:cubicBezTo>
                  <a:cubicBezTo>
                    <a:pt x="207" y="34"/>
                    <a:pt x="207" y="34"/>
                    <a:pt x="236" y="34"/>
                  </a:cubicBezTo>
                  <a:close/>
                  <a:moveTo>
                    <a:pt x="150" y="92"/>
                  </a:moveTo>
                  <a:cubicBezTo>
                    <a:pt x="181" y="92"/>
                    <a:pt x="208" y="119"/>
                    <a:pt x="208" y="150"/>
                  </a:cubicBezTo>
                  <a:cubicBezTo>
                    <a:pt x="207" y="181"/>
                    <a:pt x="180" y="208"/>
                    <a:pt x="149" y="208"/>
                  </a:cubicBezTo>
                  <a:cubicBezTo>
                    <a:pt x="118" y="207"/>
                    <a:pt x="91" y="180"/>
                    <a:pt x="92" y="149"/>
                  </a:cubicBezTo>
                  <a:cubicBezTo>
                    <a:pt x="92" y="118"/>
                    <a:pt x="119" y="92"/>
                    <a:pt x="150" y="92"/>
                  </a:cubicBezTo>
                  <a:close/>
                  <a:moveTo>
                    <a:pt x="265" y="248"/>
                  </a:moveTo>
                  <a:cubicBezTo>
                    <a:pt x="265" y="261"/>
                    <a:pt x="262" y="265"/>
                    <a:pt x="247" y="265"/>
                  </a:cubicBezTo>
                  <a:cubicBezTo>
                    <a:pt x="215" y="265"/>
                    <a:pt x="182" y="265"/>
                    <a:pt x="150" y="265"/>
                  </a:cubicBezTo>
                  <a:cubicBezTo>
                    <a:pt x="117" y="265"/>
                    <a:pt x="84" y="265"/>
                    <a:pt x="52" y="265"/>
                  </a:cubicBezTo>
                  <a:cubicBezTo>
                    <a:pt x="38" y="265"/>
                    <a:pt x="34" y="261"/>
                    <a:pt x="34" y="248"/>
                  </a:cubicBezTo>
                  <a:cubicBezTo>
                    <a:pt x="34" y="211"/>
                    <a:pt x="34" y="175"/>
                    <a:pt x="34" y="138"/>
                  </a:cubicBezTo>
                  <a:cubicBezTo>
                    <a:pt x="34" y="128"/>
                    <a:pt x="37" y="126"/>
                    <a:pt x="46" y="126"/>
                  </a:cubicBezTo>
                  <a:cubicBezTo>
                    <a:pt x="60" y="127"/>
                    <a:pt x="60" y="126"/>
                    <a:pt x="58" y="140"/>
                  </a:cubicBezTo>
                  <a:cubicBezTo>
                    <a:pt x="53" y="187"/>
                    <a:pt x="85" y="231"/>
                    <a:pt x="131" y="240"/>
                  </a:cubicBezTo>
                  <a:cubicBezTo>
                    <a:pt x="178" y="249"/>
                    <a:pt x="225" y="221"/>
                    <a:pt x="238" y="176"/>
                  </a:cubicBezTo>
                  <a:cubicBezTo>
                    <a:pt x="242" y="161"/>
                    <a:pt x="243" y="147"/>
                    <a:pt x="240" y="133"/>
                  </a:cubicBezTo>
                  <a:cubicBezTo>
                    <a:pt x="239" y="128"/>
                    <a:pt x="240" y="127"/>
                    <a:pt x="245" y="126"/>
                  </a:cubicBezTo>
                  <a:cubicBezTo>
                    <a:pt x="265" y="125"/>
                    <a:pt x="265" y="125"/>
                    <a:pt x="265" y="146"/>
                  </a:cubicBezTo>
                  <a:cubicBezTo>
                    <a:pt x="265" y="180"/>
                    <a:pt x="265" y="214"/>
                    <a:pt x="265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46">
              <a:extLst>
                <a:ext uri="{FF2B5EF4-FFF2-40B4-BE49-F238E27FC236}">
                  <a16:creationId xmlns:a16="http://schemas.microsoft.com/office/drawing/2014/main" id="{4ABF8D5E-A561-4C23-BEF5-6332C47E6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086" y="3086847"/>
              <a:ext cx="980256" cy="9882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47">
              <a:extLst>
                <a:ext uri="{FF2B5EF4-FFF2-40B4-BE49-F238E27FC236}">
                  <a16:creationId xmlns:a16="http://schemas.microsoft.com/office/drawing/2014/main" id="{EFA42F38-21CD-40D5-B0E5-AA7DBD724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360" y="3321605"/>
              <a:ext cx="558838" cy="521047"/>
            </a:xfrm>
            <a:custGeom>
              <a:avLst/>
              <a:gdLst>
                <a:gd name="T0" fmla="*/ 338 w 447"/>
                <a:gd name="T1" fmla="*/ 413 h 413"/>
                <a:gd name="T2" fmla="*/ 293 w 447"/>
                <a:gd name="T3" fmla="*/ 405 h 413"/>
                <a:gd name="T4" fmla="*/ 59 w 447"/>
                <a:gd name="T5" fmla="*/ 233 h 413"/>
                <a:gd name="T6" fmla="*/ 8 w 447"/>
                <a:gd name="T7" fmla="*/ 131 h 413"/>
                <a:gd name="T8" fmla="*/ 48 w 447"/>
                <a:gd name="T9" fmla="*/ 15 h 413"/>
                <a:gd name="T10" fmla="*/ 105 w 447"/>
                <a:gd name="T11" fmla="*/ 7 h 413"/>
                <a:gd name="T12" fmla="*/ 115 w 447"/>
                <a:gd name="T13" fmla="*/ 18 h 413"/>
                <a:gd name="T14" fmla="*/ 153 w 447"/>
                <a:gd name="T15" fmla="*/ 107 h 413"/>
                <a:gd name="T16" fmla="*/ 151 w 447"/>
                <a:gd name="T17" fmla="*/ 124 h 413"/>
                <a:gd name="T18" fmla="*/ 125 w 447"/>
                <a:gd name="T19" fmla="*/ 160 h 413"/>
                <a:gd name="T20" fmla="*/ 122 w 447"/>
                <a:gd name="T21" fmla="*/ 185 h 413"/>
                <a:gd name="T22" fmla="*/ 270 w 447"/>
                <a:gd name="T23" fmla="*/ 311 h 413"/>
                <a:gd name="T24" fmla="*/ 292 w 447"/>
                <a:gd name="T25" fmla="*/ 306 h 413"/>
                <a:gd name="T26" fmla="*/ 324 w 447"/>
                <a:gd name="T27" fmla="*/ 266 h 413"/>
                <a:gd name="T28" fmla="*/ 349 w 447"/>
                <a:gd name="T29" fmla="*/ 260 h 413"/>
                <a:gd name="T30" fmla="*/ 412 w 447"/>
                <a:gd name="T31" fmla="*/ 289 h 413"/>
                <a:gd name="T32" fmla="*/ 426 w 447"/>
                <a:gd name="T33" fmla="*/ 296 h 413"/>
                <a:gd name="T34" fmla="*/ 445 w 447"/>
                <a:gd name="T35" fmla="*/ 331 h 413"/>
                <a:gd name="T36" fmla="*/ 366 w 447"/>
                <a:gd name="T37" fmla="*/ 410 h 413"/>
                <a:gd name="T38" fmla="*/ 338 w 447"/>
                <a:gd name="T3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7" h="413">
                  <a:moveTo>
                    <a:pt x="338" y="413"/>
                  </a:moveTo>
                  <a:cubicBezTo>
                    <a:pt x="323" y="413"/>
                    <a:pt x="308" y="410"/>
                    <a:pt x="293" y="405"/>
                  </a:cubicBezTo>
                  <a:cubicBezTo>
                    <a:pt x="194" y="377"/>
                    <a:pt x="119" y="315"/>
                    <a:pt x="59" y="233"/>
                  </a:cubicBezTo>
                  <a:cubicBezTo>
                    <a:pt x="36" y="202"/>
                    <a:pt x="15" y="170"/>
                    <a:pt x="8" y="131"/>
                  </a:cubicBezTo>
                  <a:cubicBezTo>
                    <a:pt x="0" y="85"/>
                    <a:pt x="13" y="46"/>
                    <a:pt x="48" y="15"/>
                  </a:cubicBezTo>
                  <a:cubicBezTo>
                    <a:pt x="58" y="5"/>
                    <a:pt x="92" y="0"/>
                    <a:pt x="105" y="7"/>
                  </a:cubicBezTo>
                  <a:cubicBezTo>
                    <a:pt x="110" y="9"/>
                    <a:pt x="113" y="13"/>
                    <a:pt x="115" y="18"/>
                  </a:cubicBezTo>
                  <a:cubicBezTo>
                    <a:pt x="128" y="48"/>
                    <a:pt x="140" y="77"/>
                    <a:pt x="153" y="107"/>
                  </a:cubicBezTo>
                  <a:cubicBezTo>
                    <a:pt x="155" y="113"/>
                    <a:pt x="154" y="119"/>
                    <a:pt x="151" y="124"/>
                  </a:cubicBezTo>
                  <a:cubicBezTo>
                    <a:pt x="145" y="138"/>
                    <a:pt x="135" y="149"/>
                    <a:pt x="125" y="160"/>
                  </a:cubicBezTo>
                  <a:cubicBezTo>
                    <a:pt x="117" y="168"/>
                    <a:pt x="116" y="176"/>
                    <a:pt x="122" y="185"/>
                  </a:cubicBezTo>
                  <a:cubicBezTo>
                    <a:pt x="157" y="243"/>
                    <a:pt x="206" y="286"/>
                    <a:pt x="270" y="311"/>
                  </a:cubicBezTo>
                  <a:cubicBezTo>
                    <a:pt x="279" y="315"/>
                    <a:pt x="286" y="314"/>
                    <a:pt x="292" y="306"/>
                  </a:cubicBezTo>
                  <a:cubicBezTo>
                    <a:pt x="303" y="293"/>
                    <a:pt x="314" y="280"/>
                    <a:pt x="324" y="266"/>
                  </a:cubicBezTo>
                  <a:cubicBezTo>
                    <a:pt x="331" y="257"/>
                    <a:pt x="339" y="255"/>
                    <a:pt x="349" y="260"/>
                  </a:cubicBezTo>
                  <a:cubicBezTo>
                    <a:pt x="370" y="269"/>
                    <a:pt x="391" y="280"/>
                    <a:pt x="412" y="289"/>
                  </a:cubicBezTo>
                  <a:cubicBezTo>
                    <a:pt x="416" y="292"/>
                    <a:pt x="421" y="294"/>
                    <a:pt x="426" y="296"/>
                  </a:cubicBezTo>
                  <a:cubicBezTo>
                    <a:pt x="447" y="307"/>
                    <a:pt x="447" y="307"/>
                    <a:pt x="445" y="331"/>
                  </a:cubicBezTo>
                  <a:cubicBezTo>
                    <a:pt x="441" y="376"/>
                    <a:pt x="407" y="399"/>
                    <a:pt x="366" y="410"/>
                  </a:cubicBezTo>
                  <a:cubicBezTo>
                    <a:pt x="357" y="413"/>
                    <a:pt x="348" y="413"/>
                    <a:pt x="338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48">
              <a:extLst>
                <a:ext uri="{FF2B5EF4-FFF2-40B4-BE49-F238E27FC236}">
                  <a16:creationId xmlns:a16="http://schemas.microsoft.com/office/drawing/2014/main" id="{531B81A3-A3FF-461A-926C-58BBE08D7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359" y="3319314"/>
              <a:ext cx="258806" cy="223306"/>
            </a:xfrm>
            <a:custGeom>
              <a:avLst/>
              <a:gdLst>
                <a:gd name="T0" fmla="*/ 151 w 207"/>
                <a:gd name="T1" fmla="*/ 60 h 177"/>
                <a:gd name="T2" fmla="*/ 189 w 207"/>
                <a:gd name="T3" fmla="*/ 113 h 177"/>
                <a:gd name="T4" fmla="*/ 205 w 207"/>
                <a:gd name="T5" fmla="*/ 164 h 177"/>
                <a:gd name="T6" fmla="*/ 203 w 207"/>
                <a:gd name="T7" fmla="*/ 174 h 177"/>
                <a:gd name="T8" fmla="*/ 175 w 207"/>
                <a:gd name="T9" fmla="*/ 176 h 177"/>
                <a:gd name="T10" fmla="*/ 170 w 207"/>
                <a:gd name="T11" fmla="*/ 172 h 177"/>
                <a:gd name="T12" fmla="*/ 129 w 207"/>
                <a:gd name="T13" fmla="*/ 86 h 177"/>
                <a:gd name="T14" fmla="*/ 7 w 207"/>
                <a:gd name="T15" fmla="*/ 36 h 177"/>
                <a:gd name="T16" fmla="*/ 1 w 207"/>
                <a:gd name="T17" fmla="*/ 36 h 177"/>
                <a:gd name="T18" fmla="*/ 0 w 207"/>
                <a:gd name="T19" fmla="*/ 4 h 177"/>
                <a:gd name="T20" fmla="*/ 9 w 207"/>
                <a:gd name="T21" fmla="*/ 0 h 177"/>
                <a:gd name="T22" fmla="*/ 68 w 207"/>
                <a:gd name="T23" fmla="*/ 8 h 177"/>
                <a:gd name="T24" fmla="*/ 112 w 207"/>
                <a:gd name="T25" fmla="*/ 28 h 177"/>
                <a:gd name="T26" fmla="*/ 124 w 207"/>
                <a:gd name="T27" fmla="*/ 37 h 177"/>
                <a:gd name="T28" fmla="*/ 137 w 207"/>
                <a:gd name="T29" fmla="*/ 48 h 177"/>
                <a:gd name="T30" fmla="*/ 151 w 207"/>
                <a:gd name="T31" fmla="*/ 6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7" h="177">
                  <a:moveTo>
                    <a:pt x="151" y="60"/>
                  </a:moveTo>
                  <a:cubicBezTo>
                    <a:pt x="168" y="75"/>
                    <a:pt x="180" y="94"/>
                    <a:pt x="189" y="113"/>
                  </a:cubicBezTo>
                  <a:cubicBezTo>
                    <a:pt x="197" y="130"/>
                    <a:pt x="202" y="147"/>
                    <a:pt x="205" y="164"/>
                  </a:cubicBezTo>
                  <a:cubicBezTo>
                    <a:pt x="205" y="168"/>
                    <a:pt x="207" y="171"/>
                    <a:pt x="203" y="174"/>
                  </a:cubicBezTo>
                  <a:cubicBezTo>
                    <a:pt x="194" y="175"/>
                    <a:pt x="184" y="175"/>
                    <a:pt x="175" y="176"/>
                  </a:cubicBezTo>
                  <a:cubicBezTo>
                    <a:pt x="171" y="177"/>
                    <a:pt x="170" y="176"/>
                    <a:pt x="170" y="172"/>
                  </a:cubicBezTo>
                  <a:cubicBezTo>
                    <a:pt x="165" y="139"/>
                    <a:pt x="152" y="111"/>
                    <a:pt x="129" y="86"/>
                  </a:cubicBezTo>
                  <a:cubicBezTo>
                    <a:pt x="96" y="52"/>
                    <a:pt x="55" y="34"/>
                    <a:pt x="7" y="36"/>
                  </a:cubicBezTo>
                  <a:cubicBezTo>
                    <a:pt x="6" y="36"/>
                    <a:pt x="5" y="36"/>
                    <a:pt x="1" y="36"/>
                  </a:cubicBezTo>
                  <a:cubicBezTo>
                    <a:pt x="1" y="25"/>
                    <a:pt x="0" y="14"/>
                    <a:pt x="0" y="4"/>
                  </a:cubicBezTo>
                  <a:cubicBezTo>
                    <a:pt x="2" y="0"/>
                    <a:pt x="6" y="1"/>
                    <a:pt x="9" y="0"/>
                  </a:cubicBezTo>
                  <a:cubicBezTo>
                    <a:pt x="29" y="0"/>
                    <a:pt x="49" y="3"/>
                    <a:pt x="68" y="8"/>
                  </a:cubicBezTo>
                  <a:cubicBezTo>
                    <a:pt x="83" y="13"/>
                    <a:pt x="98" y="19"/>
                    <a:pt x="112" y="28"/>
                  </a:cubicBezTo>
                  <a:cubicBezTo>
                    <a:pt x="116" y="31"/>
                    <a:pt x="120" y="34"/>
                    <a:pt x="124" y="37"/>
                  </a:cubicBezTo>
                  <a:cubicBezTo>
                    <a:pt x="127" y="40"/>
                    <a:pt x="133" y="45"/>
                    <a:pt x="137" y="48"/>
                  </a:cubicBezTo>
                  <a:cubicBezTo>
                    <a:pt x="140" y="51"/>
                    <a:pt x="148" y="57"/>
                    <a:pt x="15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49">
              <a:extLst>
                <a:ext uri="{FF2B5EF4-FFF2-40B4-BE49-F238E27FC236}">
                  <a16:creationId xmlns:a16="http://schemas.microsoft.com/office/drawing/2014/main" id="{27446599-99CD-40C1-BEC2-4DA3D2330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230" y="3384588"/>
              <a:ext cx="184371" cy="162613"/>
            </a:xfrm>
            <a:custGeom>
              <a:avLst/>
              <a:gdLst>
                <a:gd name="T0" fmla="*/ 99 w 148"/>
                <a:gd name="T1" fmla="*/ 35 h 129"/>
                <a:gd name="T2" fmla="*/ 147 w 148"/>
                <a:gd name="T3" fmla="*/ 121 h 129"/>
                <a:gd name="T4" fmla="*/ 143 w 148"/>
                <a:gd name="T5" fmla="*/ 127 h 129"/>
                <a:gd name="T6" fmla="*/ 117 w 148"/>
                <a:gd name="T7" fmla="*/ 129 h 129"/>
                <a:gd name="T8" fmla="*/ 113 w 148"/>
                <a:gd name="T9" fmla="*/ 126 h 129"/>
                <a:gd name="T10" fmla="*/ 69 w 148"/>
                <a:gd name="T11" fmla="*/ 54 h 129"/>
                <a:gd name="T12" fmla="*/ 7 w 148"/>
                <a:gd name="T13" fmla="*/ 36 h 129"/>
                <a:gd name="T14" fmla="*/ 2 w 148"/>
                <a:gd name="T15" fmla="*/ 31 h 129"/>
                <a:gd name="T16" fmla="*/ 0 w 148"/>
                <a:gd name="T17" fmla="*/ 5 h 129"/>
                <a:gd name="T18" fmla="*/ 3 w 148"/>
                <a:gd name="T19" fmla="*/ 1 h 129"/>
                <a:gd name="T20" fmla="*/ 99 w 148"/>
                <a:gd name="T21" fmla="*/ 3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129">
                  <a:moveTo>
                    <a:pt x="99" y="35"/>
                  </a:moveTo>
                  <a:cubicBezTo>
                    <a:pt x="126" y="58"/>
                    <a:pt x="142" y="86"/>
                    <a:pt x="147" y="121"/>
                  </a:cubicBezTo>
                  <a:cubicBezTo>
                    <a:pt x="148" y="125"/>
                    <a:pt x="147" y="127"/>
                    <a:pt x="143" y="127"/>
                  </a:cubicBezTo>
                  <a:cubicBezTo>
                    <a:pt x="134" y="127"/>
                    <a:pt x="126" y="128"/>
                    <a:pt x="117" y="129"/>
                  </a:cubicBezTo>
                  <a:cubicBezTo>
                    <a:pt x="115" y="129"/>
                    <a:pt x="114" y="129"/>
                    <a:pt x="113" y="126"/>
                  </a:cubicBezTo>
                  <a:cubicBezTo>
                    <a:pt x="109" y="96"/>
                    <a:pt x="94" y="72"/>
                    <a:pt x="69" y="54"/>
                  </a:cubicBezTo>
                  <a:cubicBezTo>
                    <a:pt x="51" y="41"/>
                    <a:pt x="30" y="35"/>
                    <a:pt x="7" y="36"/>
                  </a:cubicBezTo>
                  <a:cubicBezTo>
                    <a:pt x="3" y="36"/>
                    <a:pt x="2" y="35"/>
                    <a:pt x="2" y="31"/>
                  </a:cubicBezTo>
                  <a:cubicBezTo>
                    <a:pt x="2" y="23"/>
                    <a:pt x="1" y="14"/>
                    <a:pt x="0" y="5"/>
                  </a:cubicBezTo>
                  <a:cubicBezTo>
                    <a:pt x="0" y="2"/>
                    <a:pt x="0" y="1"/>
                    <a:pt x="3" y="1"/>
                  </a:cubicBezTo>
                  <a:cubicBezTo>
                    <a:pt x="39" y="0"/>
                    <a:pt x="71" y="12"/>
                    <a:pt x="9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50">
              <a:extLst>
                <a:ext uri="{FF2B5EF4-FFF2-40B4-BE49-F238E27FC236}">
                  <a16:creationId xmlns:a16="http://schemas.microsoft.com/office/drawing/2014/main" id="{52875A48-04FC-40D3-AC23-338069FE1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811" y="3447572"/>
              <a:ext cx="114516" cy="104209"/>
            </a:xfrm>
            <a:custGeom>
              <a:avLst/>
              <a:gdLst>
                <a:gd name="T0" fmla="*/ 60 w 92"/>
                <a:gd name="T1" fmla="*/ 83 h 83"/>
                <a:gd name="T2" fmla="*/ 7 w 92"/>
                <a:gd name="T3" fmla="*/ 35 h 83"/>
                <a:gd name="T4" fmla="*/ 2 w 92"/>
                <a:gd name="T5" fmla="*/ 32 h 83"/>
                <a:gd name="T6" fmla="*/ 0 w 92"/>
                <a:gd name="T7" fmla="*/ 6 h 83"/>
                <a:gd name="T8" fmla="*/ 3 w 92"/>
                <a:gd name="T9" fmla="*/ 3 h 83"/>
                <a:gd name="T10" fmla="*/ 92 w 92"/>
                <a:gd name="T11" fmla="*/ 78 h 83"/>
                <a:gd name="T12" fmla="*/ 89 w 92"/>
                <a:gd name="T13" fmla="*/ 81 h 83"/>
                <a:gd name="T14" fmla="*/ 60 w 92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83">
                  <a:moveTo>
                    <a:pt x="60" y="83"/>
                  </a:moveTo>
                  <a:cubicBezTo>
                    <a:pt x="56" y="55"/>
                    <a:pt x="34" y="36"/>
                    <a:pt x="7" y="35"/>
                  </a:cubicBezTo>
                  <a:cubicBezTo>
                    <a:pt x="4" y="35"/>
                    <a:pt x="3" y="35"/>
                    <a:pt x="2" y="32"/>
                  </a:cubicBezTo>
                  <a:cubicBezTo>
                    <a:pt x="2" y="24"/>
                    <a:pt x="1" y="15"/>
                    <a:pt x="0" y="6"/>
                  </a:cubicBezTo>
                  <a:cubicBezTo>
                    <a:pt x="0" y="4"/>
                    <a:pt x="0" y="3"/>
                    <a:pt x="3" y="3"/>
                  </a:cubicBezTo>
                  <a:cubicBezTo>
                    <a:pt x="45" y="0"/>
                    <a:pt x="88" y="36"/>
                    <a:pt x="92" y="78"/>
                  </a:cubicBezTo>
                  <a:cubicBezTo>
                    <a:pt x="92" y="80"/>
                    <a:pt x="91" y="81"/>
                    <a:pt x="89" y="81"/>
                  </a:cubicBezTo>
                  <a:cubicBezTo>
                    <a:pt x="80" y="82"/>
                    <a:pt x="70" y="82"/>
                    <a:pt x="6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Oval 51">
              <a:extLst>
                <a:ext uri="{FF2B5EF4-FFF2-40B4-BE49-F238E27FC236}">
                  <a16:creationId xmlns:a16="http://schemas.microsoft.com/office/drawing/2014/main" id="{F389583B-8DC8-4EA5-BCB4-A647D2E6A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862" y="2980347"/>
              <a:ext cx="490128" cy="4935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52">
              <a:extLst>
                <a:ext uri="{FF2B5EF4-FFF2-40B4-BE49-F238E27FC236}">
                  <a16:creationId xmlns:a16="http://schemas.microsoft.com/office/drawing/2014/main" id="{B97EB3D3-2EC4-4810-92C8-F8042A36E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5426" y="3123492"/>
              <a:ext cx="38935" cy="206129"/>
            </a:xfrm>
            <a:custGeom>
              <a:avLst/>
              <a:gdLst>
                <a:gd name="T0" fmla="*/ 0 w 34"/>
                <a:gd name="T1" fmla="*/ 32 h 180"/>
                <a:gd name="T2" fmla="*/ 0 w 34"/>
                <a:gd name="T3" fmla="*/ 0 h 180"/>
                <a:gd name="T4" fmla="*/ 34 w 34"/>
                <a:gd name="T5" fmla="*/ 0 h 180"/>
                <a:gd name="T6" fmla="*/ 34 w 34"/>
                <a:gd name="T7" fmla="*/ 32 h 180"/>
                <a:gd name="T8" fmla="*/ 0 w 34"/>
                <a:gd name="T9" fmla="*/ 32 h 180"/>
                <a:gd name="T10" fmla="*/ 0 w 34"/>
                <a:gd name="T11" fmla="*/ 180 h 180"/>
                <a:gd name="T12" fmla="*/ 0 w 34"/>
                <a:gd name="T13" fmla="*/ 50 h 180"/>
                <a:gd name="T14" fmla="*/ 34 w 34"/>
                <a:gd name="T15" fmla="*/ 50 h 180"/>
                <a:gd name="T16" fmla="*/ 34 w 34"/>
                <a:gd name="T17" fmla="*/ 180 h 180"/>
                <a:gd name="T18" fmla="*/ 0 w 34"/>
                <a:gd name="T1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80">
                  <a:moveTo>
                    <a:pt x="0" y="32"/>
                  </a:moveTo>
                  <a:lnTo>
                    <a:pt x="0" y="0"/>
                  </a:lnTo>
                  <a:lnTo>
                    <a:pt x="34" y="0"/>
                  </a:lnTo>
                  <a:lnTo>
                    <a:pt x="34" y="32"/>
                  </a:lnTo>
                  <a:lnTo>
                    <a:pt x="0" y="32"/>
                  </a:lnTo>
                  <a:close/>
                  <a:moveTo>
                    <a:pt x="0" y="180"/>
                  </a:moveTo>
                  <a:lnTo>
                    <a:pt x="0" y="50"/>
                  </a:lnTo>
                  <a:lnTo>
                    <a:pt x="34" y="50"/>
                  </a:lnTo>
                  <a:lnTo>
                    <a:pt x="34" y="18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53">
              <a:extLst>
                <a:ext uri="{FF2B5EF4-FFF2-40B4-BE49-F238E27FC236}">
                  <a16:creationId xmlns:a16="http://schemas.microsoft.com/office/drawing/2014/main" id="{FFF79FCB-3343-481B-8B15-8AC5DBA65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442" y="3177315"/>
              <a:ext cx="133984" cy="152306"/>
            </a:xfrm>
            <a:custGeom>
              <a:avLst/>
              <a:gdLst>
                <a:gd name="T0" fmla="*/ 107 w 107"/>
                <a:gd name="T1" fmla="*/ 120 h 120"/>
                <a:gd name="T2" fmla="*/ 76 w 107"/>
                <a:gd name="T3" fmla="*/ 120 h 120"/>
                <a:gd name="T4" fmla="*/ 76 w 107"/>
                <a:gd name="T5" fmla="*/ 60 h 120"/>
                <a:gd name="T6" fmla="*/ 74 w 107"/>
                <a:gd name="T7" fmla="*/ 35 h 120"/>
                <a:gd name="T8" fmla="*/ 68 w 107"/>
                <a:gd name="T9" fmla="*/ 27 h 120"/>
                <a:gd name="T10" fmla="*/ 57 w 107"/>
                <a:gd name="T11" fmla="*/ 23 h 120"/>
                <a:gd name="T12" fmla="*/ 42 w 107"/>
                <a:gd name="T13" fmla="*/ 28 h 120"/>
                <a:gd name="T14" fmla="*/ 33 w 107"/>
                <a:gd name="T15" fmla="*/ 40 h 120"/>
                <a:gd name="T16" fmla="*/ 31 w 107"/>
                <a:gd name="T17" fmla="*/ 67 h 120"/>
                <a:gd name="T18" fmla="*/ 31 w 107"/>
                <a:gd name="T19" fmla="*/ 120 h 120"/>
                <a:gd name="T20" fmla="*/ 0 w 107"/>
                <a:gd name="T21" fmla="*/ 120 h 120"/>
                <a:gd name="T22" fmla="*/ 0 w 107"/>
                <a:gd name="T23" fmla="*/ 2 h 120"/>
                <a:gd name="T24" fmla="*/ 29 w 107"/>
                <a:gd name="T25" fmla="*/ 2 h 120"/>
                <a:gd name="T26" fmla="*/ 29 w 107"/>
                <a:gd name="T27" fmla="*/ 20 h 120"/>
                <a:gd name="T28" fmla="*/ 68 w 107"/>
                <a:gd name="T29" fmla="*/ 0 h 120"/>
                <a:gd name="T30" fmla="*/ 86 w 107"/>
                <a:gd name="T31" fmla="*/ 3 h 120"/>
                <a:gd name="T32" fmla="*/ 99 w 107"/>
                <a:gd name="T33" fmla="*/ 13 h 120"/>
                <a:gd name="T34" fmla="*/ 106 w 107"/>
                <a:gd name="T35" fmla="*/ 26 h 120"/>
                <a:gd name="T36" fmla="*/ 107 w 107"/>
                <a:gd name="T37" fmla="*/ 47 h 120"/>
                <a:gd name="T38" fmla="*/ 107 w 107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120">
                  <a:moveTo>
                    <a:pt x="107" y="120"/>
                  </a:moveTo>
                  <a:cubicBezTo>
                    <a:pt x="76" y="120"/>
                    <a:pt x="76" y="120"/>
                    <a:pt x="76" y="12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47"/>
                    <a:pt x="75" y="39"/>
                    <a:pt x="74" y="35"/>
                  </a:cubicBezTo>
                  <a:cubicBezTo>
                    <a:pt x="73" y="32"/>
                    <a:pt x="70" y="29"/>
                    <a:pt x="68" y="27"/>
                  </a:cubicBezTo>
                  <a:cubicBezTo>
                    <a:pt x="64" y="25"/>
                    <a:pt x="61" y="23"/>
                    <a:pt x="57" y="23"/>
                  </a:cubicBezTo>
                  <a:cubicBezTo>
                    <a:pt x="51" y="23"/>
                    <a:pt x="46" y="25"/>
                    <a:pt x="42" y="28"/>
                  </a:cubicBezTo>
                  <a:cubicBezTo>
                    <a:pt x="38" y="31"/>
                    <a:pt x="35" y="35"/>
                    <a:pt x="33" y="40"/>
                  </a:cubicBezTo>
                  <a:cubicBezTo>
                    <a:pt x="32" y="45"/>
                    <a:pt x="31" y="54"/>
                    <a:pt x="31" y="67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9" y="6"/>
                    <a:pt x="52" y="0"/>
                    <a:pt x="68" y="0"/>
                  </a:cubicBezTo>
                  <a:cubicBezTo>
                    <a:pt x="74" y="0"/>
                    <a:pt x="81" y="1"/>
                    <a:pt x="86" y="3"/>
                  </a:cubicBezTo>
                  <a:cubicBezTo>
                    <a:pt x="92" y="6"/>
                    <a:pt x="96" y="9"/>
                    <a:pt x="99" y="13"/>
                  </a:cubicBezTo>
                  <a:cubicBezTo>
                    <a:pt x="102" y="17"/>
                    <a:pt x="104" y="21"/>
                    <a:pt x="106" y="26"/>
                  </a:cubicBezTo>
                  <a:cubicBezTo>
                    <a:pt x="107" y="31"/>
                    <a:pt x="107" y="38"/>
                    <a:pt x="107" y="47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54">
              <a:extLst>
                <a:ext uri="{FF2B5EF4-FFF2-40B4-BE49-F238E27FC236}">
                  <a16:creationId xmlns:a16="http://schemas.microsoft.com/office/drawing/2014/main" id="{1448C3D3-E472-4D01-9F51-48162A129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923" y="2832621"/>
              <a:ext cx="854289" cy="8600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55">
              <a:extLst>
                <a:ext uri="{FF2B5EF4-FFF2-40B4-BE49-F238E27FC236}">
                  <a16:creationId xmlns:a16="http://schemas.microsoft.com/office/drawing/2014/main" id="{5C8B8345-424A-40DF-BA26-6D2018FD1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277" y="3179605"/>
              <a:ext cx="57258" cy="194677"/>
            </a:xfrm>
            <a:custGeom>
              <a:avLst/>
              <a:gdLst>
                <a:gd name="T0" fmla="*/ 23 w 46"/>
                <a:gd name="T1" fmla="*/ 0 h 155"/>
                <a:gd name="T2" fmla="*/ 0 w 46"/>
                <a:gd name="T3" fmla="*/ 22 h 155"/>
                <a:gd name="T4" fmla="*/ 0 w 46"/>
                <a:gd name="T5" fmla="*/ 132 h 155"/>
                <a:gd name="T6" fmla="*/ 23 w 46"/>
                <a:gd name="T7" fmla="*/ 155 h 155"/>
                <a:gd name="T8" fmla="*/ 46 w 46"/>
                <a:gd name="T9" fmla="*/ 132 h 155"/>
                <a:gd name="T10" fmla="*/ 46 w 46"/>
                <a:gd name="T11" fmla="*/ 22 h 155"/>
                <a:gd name="T12" fmla="*/ 23 w 46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55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5"/>
                    <a:pt x="10" y="155"/>
                    <a:pt x="23" y="155"/>
                  </a:cubicBezTo>
                  <a:cubicBezTo>
                    <a:pt x="35" y="155"/>
                    <a:pt x="46" y="145"/>
                    <a:pt x="46" y="13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10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56">
              <a:extLst>
                <a:ext uri="{FF2B5EF4-FFF2-40B4-BE49-F238E27FC236}">
                  <a16:creationId xmlns:a16="http://schemas.microsoft.com/office/drawing/2014/main" id="{84AFB030-5BC4-463A-8C95-7F0D05B66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0744" y="3179605"/>
              <a:ext cx="56113" cy="194677"/>
            </a:xfrm>
            <a:custGeom>
              <a:avLst/>
              <a:gdLst>
                <a:gd name="T0" fmla="*/ 22 w 45"/>
                <a:gd name="T1" fmla="*/ 0 h 155"/>
                <a:gd name="T2" fmla="*/ 0 w 45"/>
                <a:gd name="T3" fmla="*/ 22 h 155"/>
                <a:gd name="T4" fmla="*/ 0 w 45"/>
                <a:gd name="T5" fmla="*/ 132 h 155"/>
                <a:gd name="T6" fmla="*/ 22 w 45"/>
                <a:gd name="T7" fmla="*/ 155 h 155"/>
                <a:gd name="T8" fmla="*/ 45 w 45"/>
                <a:gd name="T9" fmla="*/ 132 h 155"/>
                <a:gd name="T10" fmla="*/ 45 w 45"/>
                <a:gd name="T11" fmla="*/ 22 h 155"/>
                <a:gd name="T12" fmla="*/ 22 w 45"/>
                <a:gd name="T1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5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5"/>
                    <a:pt x="10" y="155"/>
                    <a:pt x="22" y="155"/>
                  </a:cubicBezTo>
                  <a:cubicBezTo>
                    <a:pt x="35" y="155"/>
                    <a:pt x="45" y="145"/>
                    <a:pt x="45" y="13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57">
              <a:extLst>
                <a:ext uri="{FF2B5EF4-FFF2-40B4-BE49-F238E27FC236}">
                  <a16:creationId xmlns:a16="http://schemas.microsoft.com/office/drawing/2014/main" id="{659522BA-CB7E-40D8-A8A4-D1D30EA0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729" y="3179605"/>
              <a:ext cx="337822" cy="399660"/>
            </a:xfrm>
            <a:custGeom>
              <a:avLst/>
              <a:gdLst>
                <a:gd name="T0" fmla="*/ 0 w 270"/>
                <a:gd name="T1" fmla="*/ 0 h 317"/>
                <a:gd name="T2" fmla="*/ 0 w 270"/>
                <a:gd name="T3" fmla="*/ 1 h 317"/>
                <a:gd name="T4" fmla="*/ 0 w 270"/>
                <a:gd name="T5" fmla="*/ 203 h 317"/>
                <a:gd name="T6" fmla="*/ 34 w 270"/>
                <a:gd name="T7" fmla="*/ 237 h 317"/>
                <a:gd name="T8" fmla="*/ 70 w 270"/>
                <a:gd name="T9" fmla="*/ 237 h 317"/>
                <a:gd name="T10" fmla="*/ 70 w 270"/>
                <a:gd name="T11" fmla="*/ 294 h 317"/>
                <a:gd name="T12" fmla="*/ 93 w 270"/>
                <a:gd name="T13" fmla="*/ 317 h 317"/>
                <a:gd name="T14" fmla="*/ 116 w 270"/>
                <a:gd name="T15" fmla="*/ 294 h 317"/>
                <a:gd name="T16" fmla="*/ 116 w 270"/>
                <a:gd name="T17" fmla="*/ 237 h 317"/>
                <a:gd name="T18" fmla="*/ 154 w 270"/>
                <a:gd name="T19" fmla="*/ 237 h 317"/>
                <a:gd name="T20" fmla="*/ 154 w 270"/>
                <a:gd name="T21" fmla="*/ 294 h 317"/>
                <a:gd name="T22" fmla="*/ 177 w 270"/>
                <a:gd name="T23" fmla="*/ 317 h 317"/>
                <a:gd name="T24" fmla="*/ 200 w 270"/>
                <a:gd name="T25" fmla="*/ 294 h 317"/>
                <a:gd name="T26" fmla="*/ 200 w 270"/>
                <a:gd name="T27" fmla="*/ 237 h 317"/>
                <a:gd name="T28" fmla="*/ 236 w 270"/>
                <a:gd name="T29" fmla="*/ 237 h 317"/>
                <a:gd name="T30" fmla="*/ 270 w 270"/>
                <a:gd name="T31" fmla="*/ 203 h 317"/>
                <a:gd name="T32" fmla="*/ 270 w 270"/>
                <a:gd name="T33" fmla="*/ 1 h 317"/>
                <a:gd name="T34" fmla="*/ 270 w 270"/>
                <a:gd name="T35" fmla="*/ 0 h 317"/>
                <a:gd name="T36" fmla="*/ 0 w 270"/>
                <a:gd name="T37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" h="317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1"/>
                    <a:pt x="15" y="237"/>
                    <a:pt x="34" y="237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0" y="294"/>
                    <a:pt x="70" y="294"/>
                    <a:pt x="70" y="294"/>
                  </a:cubicBezTo>
                  <a:cubicBezTo>
                    <a:pt x="70" y="307"/>
                    <a:pt x="80" y="317"/>
                    <a:pt x="93" y="317"/>
                  </a:cubicBezTo>
                  <a:cubicBezTo>
                    <a:pt x="105" y="317"/>
                    <a:pt x="116" y="307"/>
                    <a:pt x="116" y="294"/>
                  </a:cubicBezTo>
                  <a:cubicBezTo>
                    <a:pt x="116" y="237"/>
                    <a:pt x="116" y="237"/>
                    <a:pt x="116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94"/>
                    <a:pt x="154" y="294"/>
                    <a:pt x="154" y="294"/>
                  </a:cubicBezTo>
                  <a:cubicBezTo>
                    <a:pt x="154" y="307"/>
                    <a:pt x="164" y="317"/>
                    <a:pt x="177" y="317"/>
                  </a:cubicBezTo>
                  <a:cubicBezTo>
                    <a:pt x="189" y="317"/>
                    <a:pt x="200" y="307"/>
                    <a:pt x="200" y="294"/>
                  </a:cubicBezTo>
                  <a:cubicBezTo>
                    <a:pt x="200" y="237"/>
                    <a:pt x="200" y="237"/>
                    <a:pt x="200" y="237"/>
                  </a:cubicBezTo>
                  <a:cubicBezTo>
                    <a:pt x="236" y="237"/>
                    <a:pt x="236" y="237"/>
                    <a:pt x="236" y="237"/>
                  </a:cubicBezTo>
                  <a:cubicBezTo>
                    <a:pt x="255" y="237"/>
                    <a:pt x="270" y="221"/>
                    <a:pt x="270" y="20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0"/>
                    <a:pt x="2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58">
              <a:extLst>
                <a:ext uri="{FF2B5EF4-FFF2-40B4-BE49-F238E27FC236}">
                  <a16:creationId xmlns:a16="http://schemas.microsoft.com/office/drawing/2014/main" id="{9C011A47-5BD1-47F2-8AF7-216EE3C8C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74" y="2944847"/>
              <a:ext cx="335532" cy="206129"/>
            </a:xfrm>
            <a:custGeom>
              <a:avLst/>
              <a:gdLst>
                <a:gd name="T0" fmla="*/ 200 w 268"/>
                <a:gd name="T1" fmla="*/ 48 h 164"/>
                <a:gd name="T2" fmla="*/ 224 w 268"/>
                <a:gd name="T3" fmla="*/ 3 h 164"/>
                <a:gd name="T4" fmla="*/ 219 w 268"/>
                <a:gd name="T5" fmla="*/ 0 h 164"/>
                <a:gd name="T6" fmla="*/ 195 w 268"/>
                <a:gd name="T7" fmla="*/ 46 h 164"/>
                <a:gd name="T8" fmla="*/ 134 w 268"/>
                <a:gd name="T9" fmla="*/ 31 h 164"/>
                <a:gd name="T10" fmla="*/ 76 w 268"/>
                <a:gd name="T11" fmla="*/ 44 h 164"/>
                <a:gd name="T12" fmla="*/ 52 w 268"/>
                <a:gd name="T13" fmla="*/ 0 h 164"/>
                <a:gd name="T14" fmla="*/ 47 w 268"/>
                <a:gd name="T15" fmla="*/ 3 h 164"/>
                <a:gd name="T16" fmla="*/ 71 w 268"/>
                <a:gd name="T17" fmla="*/ 47 h 164"/>
                <a:gd name="T18" fmla="*/ 0 w 268"/>
                <a:gd name="T19" fmla="*/ 164 h 164"/>
                <a:gd name="T20" fmla="*/ 268 w 268"/>
                <a:gd name="T21" fmla="*/ 164 h 164"/>
                <a:gd name="T22" fmla="*/ 200 w 268"/>
                <a:gd name="T23" fmla="*/ 48 h 164"/>
                <a:gd name="T24" fmla="*/ 65 w 268"/>
                <a:gd name="T25" fmla="*/ 112 h 164"/>
                <a:gd name="T26" fmla="*/ 52 w 268"/>
                <a:gd name="T27" fmla="*/ 100 h 164"/>
                <a:gd name="T28" fmla="*/ 65 w 268"/>
                <a:gd name="T29" fmla="*/ 87 h 164"/>
                <a:gd name="T30" fmla="*/ 78 w 268"/>
                <a:gd name="T31" fmla="*/ 100 h 164"/>
                <a:gd name="T32" fmla="*/ 65 w 268"/>
                <a:gd name="T33" fmla="*/ 112 h 164"/>
                <a:gd name="T34" fmla="*/ 201 w 268"/>
                <a:gd name="T35" fmla="*/ 112 h 164"/>
                <a:gd name="T36" fmla="*/ 188 w 268"/>
                <a:gd name="T37" fmla="*/ 100 h 164"/>
                <a:gd name="T38" fmla="*/ 201 w 268"/>
                <a:gd name="T39" fmla="*/ 87 h 164"/>
                <a:gd name="T40" fmla="*/ 213 w 268"/>
                <a:gd name="T41" fmla="*/ 100 h 164"/>
                <a:gd name="T42" fmla="*/ 201 w 268"/>
                <a:gd name="T43" fmla="*/ 11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8" h="164">
                  <a:moveTo>
                    <a:pt x="200" y="48"/>
                  </a:moveTo>
                  <a:cubicBezTo>
                    <a:pt x="224" y="3"/>
                    <a:pt x="224" y="3"/>
                    <a:pt x="224" y="3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77" y="36"/>
                    <a:pt x="156" y="31"/>
                    <a:pt x="134" y="31"/>
                  </a:cubicBezTo>
                  <a:cubicBezTo>
                    <a:pt x="113" y="31"/>
                    <a:pt x="93" y="36"/>
                    <a:pt x="76" y="4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29" y="69"/>
                    <a:pt x="0" y="113"/>
                    <a:pt x="0" y="164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14"/>
                    <a:pt x="240" y="71"/>
                    <a:pt x="200" y="48"/>
                  </a:cubicBezTo>
                  <a:close/>
                  <a:moveTo>
                    <a:pt x="65" y="112"/>
                  </a:moveTo>
                  <a:cubicBezTo>
                    <a:pt x="58" y="112"/>
                    <a:pt x="52" y="107"/>
                    <a:pt x="52" y="100"/>
                  </a:cubicBezTo>
                  <a:cubicBezTo>
                    <a:pt x="52" y="93"/>
                    <a:pt x="58" y="87"/>
                    <a:pt x="65" y="87"/>
                  </a:cubicBezTo>
                  <a:cubicBezTo>
                    <a:pt x="72" y="87"/>
                    <a:pt x="78" y="93"/>
                    <a:pt x="78" y="100"/>
                  </a:cubicBezTo>
                  <a:cubicBezTo>
                    <a:pt x="78" y="107"/>
                    <a:pt x="72" y="112"/>
                    <a:pt x="65" y="112"/>
                  </a:cubicBezTo>
                  <a:close/>
                  <a:moveTo>
                    <a:pt x="201" y="112"/>
                  </a:moveTo>
                  <a:cubicBezTo>
                    <a:pt x="194" y="112"/>
                    <a:pt x="188" y="107"/>
                    <a:pt x="188" y="100"/>
                  </a:cubicBezTo>
                  <a:cubicBezTo>
                    <a:pt x="188" y="93"/>
                    <a:pt x="194" y="87"/>
                    <a:pt x="201" y="87"/>
                  </a:cubicBezTo>
                  <a:cubicBezTo>
                    <a:pt x="208" y="87"/>
                    <a:pt x="213" y="93"/>
                    <a:pt x="213" y="100"/>
                  </a:cubicBezTo>
                  <a:cubicBezTo>
                    <a:pt x="213" y="107"/>
                    <a:pt x="208" y="112"/>
                    <a:pt x="20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Oval 59">
              <a:extLst>
                <a:ext uri="{FF2B5EF4-FFF2-40B4-BE49-F238E27FC236}">
                  <a16:creationId xmlns:a16="http://schemas.microsoft.com/office/drawing/2014/main" id="{5C216637-235B-4252-8215-7FC2F456A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569" y="3688056"/>
              <a:ext cx="594338" cy="6000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60">
              <a:extLst>
                <a:ext uri="{FF2B5EF4-FFF2-40B4-BE49-F238E27FC236}">
                  <a16:creationId xmlns:a16="http://schemas.microsoft.com/office/drawing/2014/main" id="{42D468D5-4209-4296-B9B8-444417386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520" y="3859829"/>
              <a:ext cx="335532" cy="308047"/>
            </a:xfrm>
            <a:custGeom>
              <a:avLst/>
              <a:gdLst>
                <a:gd name="T0" fmla="*/ 80 w 268"/>
                <a:gd name="T1" fmla="*/ 3 h 244"/>
                <a:gd name="T2" fmla="*/ 110 w 268"/>
                <a:gd name="T3" fmla="*/ 9 h 244"/>
                <a:gd name="T4" fmla="*/ 128 w 268"/>
                <a:gd name="T5" fmla="*/ 15 h 244"/>
                <a:gd name="T6" fmla="*/ 159 w 268"/>
                <a:gd name="T7" fmla="*/ 13 h 244"/>
                <a:gd name="T8" fmla="*/ 181 w 268"/>
                <a:gd name="T9" fmla="*/ 5 h 244"/>
                <a:gd name="T10" fmla="*/ 244 w 268"/>
                <a:gd name="T11" fmla="*/ 19 h 244"/>
                <a:gd name="T12" fmla="*/ 257 w 268"/>
                <a:gd name="T13" fmla="*/ 32 h 244"/>
                <a:gd name="T14" fmla="*/ 257 w 268"/>
                <a:gd name="T15" fmla="*/ 36 h 244"/>
                <a:gd name="T16" fmla="*/ 224 w 268"/>
                <a:gd name="T17" fmla="*/ 87 h 244"/>
                <a:gd name="T18" fmla="*/ 243 w 268"/>
                <a:gd name="T19" fmla="*/ 142 h 244"/>
                <a:gd name="T20" fmla="*/ 266 w 268"/>
                <a:gd name="T21" fmla="*/ 157 h 244"/>
                <a:gd name="T22" fmla="*/ 267 w 268"/>
                <a:gd name="T23" fmla="*/ 161 h 244"/>
                <a:gd name="T24" fmla="*/ 230 w 268"/>
                <a:gd name="T25" fmla="*/ 221 h 244"/>
                <a:gd name="T26" fmla="*/ 211 w 268"/>
                <a:gd name="T27" fmla="*/ 236 h 244"/>
                <a:gd name="T28" fmla="*/ 177 w 268"/>
                <a:gd name="T29" fmla="*/ 238 h 244"/>
                <a:gd name="T30" fmla="*/ 162 w 268"/>
                <a:gd name="T31" fmla="*/ 231 h 244"/>
                <a:gd name="T32" fmla="*/ 114 w 268"/>
                <a:gd name="T33" fmla="*/ 233 h 244"/>
                <a:gd name="T34" fmla="*/ 102 w 268"/>
                <a:gd name="T35" fmla="*/ 239 h 244"/>
                <a:gd name="T36" fmla="*/ 61 w 268"/>
                <a:gd name="T37" fmla="*/ 231 h 244"/>
                <a:gd name="T38" fmla="*/ 41 w 268"/>
                <a:gd name="T39" fmla="*/ 210 h 244"/>
                <a:gd name="T40" fmla="*/ 11 w 268"/>
                <a:gd name="T41" fmla="*/ 152 h 244"/>
                <a:gd name="T42" fmla="*/ 1 w 268"/>
                <a:gd name="T43" fmla="*/ 106 h 244"/>
                <a:gd name="T44" fmla="*/ 9 w 268"/>
                <a:gd name="T45" fmla="*/ 55 h 244"/>
                <a:gd name="T46" fmla="*/ 65 w 268"/>
                <a:gd name="T47" fmla="*/ 5 h 244"/>
                <a:gd name="T48" fmla="*/ 80 w 268"/>
                <a:gd name="T49" fmla="*/ 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8" h="244">
                  <a:moveTo>
                    <a:pt x="80" y="3"/>
                  </a:moveTo>
                  <a:cubicBezTo>
                    <a:pt x="91" y="3"/>
                    <a:pt x="101" y="6"/>
                    <a:pt x="110" y="9"/>
                  </a:cubicBezTo>
                  <a:cubicBezTo>
                    <a:pt x="116" y="11"/>
                    <a:pt x="122" y="14"/>
                    <a:pt x="128" y="15"/>
                  </a:cubicBezTo>
                  <a:cubicBezTo>
                    <a:pt x="138" y="18"/>
                    <a:pt x="149" y="17"/>
                    <a:pt x="159" y="13"/>
                  </a:cubicBezTo>
                  <a:cubicBezTo>
                    <a:pt x="166" y="10"/>
                    <a:pt x="174" y="7"/>
                    <a:pt x="181" y="5"/>
                  </a:cubicBezTo>
                  <a:cubicBezTo>
                    <a:pt x="204" y="0"/>
                    <a:pt x="225" y="5"/>
                    <a:pt x="244" y="19"/>
                  </a:cubicBezTo>
                  <a:cubicBezTo>
                    <a:pt x="249" y="23"/>
                    <a:pt x="253" y="28"/>
                    <a:pt x="257" y="32"/>
                  </a:cubicBezTo>
                  <a:cubicBezTo>
                    <a:pt x="259" y="34"/>
                    <a:pt x="259" y="35"/>
                    <a:pt x="257" y="36"/>
                  </a:cubicBezTo>
                  <a:cubicBezTo>
                    <a:pt x="238" y="48"/>
                    <a:pt x="226" y="65"/>
                    <a:pt x="224" y="87"/>
                  </a:cubicBezTo>
                  <a:cubicBezTo>
                    <a:pt x="222" y="108"/>
                    <a:pt x="229" y="127"/>
                    <a:pt x="243" y="142"/>
                  </a:cubicBezTo>
                  <a:cubicBezTo>
                    <a:pt x="250" y="149"/>
                    <a:pt x="257" y="154"/>
                    <a:pt x="266" y="157"/>
                  </a:cubicBezTo>
                  <a:cubicBezTo>
                    <a:pt x="268" y="158"/>
                    <a:pt x="268" y="159"/>
                    <a:pt x="267" y="161"/>
                  </a:cubicBezTo>
                  <a:cubicBezTo>
                    <a:pt x="258" y="183"/>
                    <a:pt x="245" y="203"/>
                    <a:pt x="230" y="221"/>
                  </a:cubicBezTo>
                  <a:cubicBezTo>
                    <a:pt x="224" y="227"/>
                    <a:pt x="218" y="232"/>
                    <a:pt x="211" y="236"/>
                  </a:cubicBezTo>
                  <a:cubicBezTo>
                    <a:pt x="200" y="243"/>
                    <a:pt x="188" y="243"/>
                    <a:pt x="177" y="238"/>
                  </a:cubicBezTo>
                  <a:cubicBezTo>
                    <a:pt x="172" y="235"/>
                    <a:pt x="167" y="233"/>
                    <a:pt x="162" y="231"/>
                  </a:cubicBezTo>
                  <a:cubicBezTo>
                    <a:pt x="146" y="226"/>
                    <a:pt x="130" y="227"/>
                    <a:pt x="114" y="233"/>
                  </a:cubicBezTo>
                  <a:cubicBezTo>
                    <a:pt x="110" y="235"/>
                    <a:pt x="106" y="237"/>
                    <a:pt x="102" y="239"/>
                  </a:cubicBezTo>
                  <a:cubicBezTo>
                    <a:pt x="87" y="244"/>
                    <a:pt x="73" y="241"/>
                    <a:pt x="61" y="231"/>
                  </a:cubicBezTo>
                  <a:cubicBezTo>
                    <a:pt x="53" y="225"/>
                    <a:pt x="47" y="218"/>
                    <a:pt x="41" y="210"/>
                  </a:cubicBezTo>
                  <a:cubicBezTo>
                    <a:pt x="28" y="192"/>
                    <a:pt x="17" y="173"/>
                    <a:pt x="11" y="152"/>
                  </a:cubicBezTo>
                  <a:cubicBezTo>
                    <a:pt x="5" y="137"/>
                    <a:pt x="2" y="122"/>
                    <a:pt x="1" y="106"/>
                  </a:cubicBezTo>
                  <a:cubicBezTo>
                    <a:pt x="0" y="88"/>
                    <a:pt x="2" y="71"/>
                    <a:pt x="9" y="55"/>
                  </a:cubicBezTo>
                  <a:cubicBezTo>
                    <a:pt x="20" y="30"/>
                    <a:pt x="38" y="13"/>
                    <a:pt x="65" y="5"/>
                  </a:cubicBezTo>
                  <a:cubicBezTo>
                    <a:pt x="70" y="4"/>
                    <a:pt x="75" y="3"/>
                    <a:pt x="8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61">
              <a:extLst>
                <a:ext uri="{FF2B5EF4-FFF2-40B4-BE49-F238E27FC236}">
                  <a16:creationId xmlns:a16="http://schemas.microsoft.com/office/drawing/2014/main" id="{79BDC4DF-7A26-402E-9A8E-A510F42E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988" y="3771652"/>
              <a:ext cx="81307" cy="95048"/>
            </a:xfrm>
            <a:custGeom>
              <a:avLst/>
              <a:gdLst>
                <a:gd name="T0" fmla="*/ 65 w 65"/>
                <a:gd name="T1" fmla="*/ 7 h 75"/>
                <a:gd name="T2" fmla="*/ 53 w 65"/>
                <a:gd name="T3" fmla="*/ 46 h 75"/>
                <a:gd name="T4" fmla="*/ 18 w 65"/>
                <a:gd name="T5" fmla="*/ 73 h 75"/>
                <a:gd name="T6" fmla="*/ 4 w 65"/>
                <a:gd name="T7" fmla="*/ 75 h 75"/>
                <a:gd name="T8" fmla="*/ 1 w 65"/>
                <a:gd name="T9" fmla="*/ 73 h 75"/>
                <a:gd name="T10" fmla="*/ 7 w 65"/>
                <a:gd name="T11" fmla="*/ 42 h 75"/>
                <a:gd name="T12" fmla="*/ 50 w 65"/>
                <a:gd name="T13" fmla="*/ 3 h 75"/>
                <a:gd name="T14" fmla="*/ 63 w 65"/>
                <a:gd name="T15" fmla="*/ 1 h 75"/>
                <a:gd name="T16" fmla="*/ 65 w 65"/>
                <a:gd name="T17" fmla="*/ 3 h 75"/>
                <a:gd name="T18" fmla="*/ 65 w 65"/>
                <a:gd name="T19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75">
                  <a:moveTo>
                    <a:pt x="65" y="7"/>
                  </a:moveTo>
                  <a:cubicBezTo>
                    <a:pt x="65" y="22"/>
                    <a:pt x="60" y="35"/>
                    <a:pt x="53" y="46"/>
                  </a:cubicBezTo>
                  <a:cubicBezTo>
                    <a:pt x="44" y="59"/>
                    <a:pt x="32" y="68"/>
                    <a:pt x="18" y="73"/>
                  </a:cubicBezTo>
                  <a:cubicBezTo>
                    <a:pt x="13" y="74"/>
                    <a:pt x="8" y="75"/>
                    <a:pt x="4" y="75"/>
                  </a:cubicBezTo>
                  <a:cubicBezTo>
                    <a:pt x="2" y="75"/>
                    <a:pt x="1" y="74"/>
                    <a:pt x="1" y="73"/>
                  </a:cubicBezTo>
                  <a:cubicBezTo>
                    <a:pt x="0" y="62"/>
                    <a:pt x="2" y="52"/>
                    <a:pt x="7" y="42"/>
                  </a:cubicBezTo>
                  <a:cubicBezTo>
                    <a:pt x="16" y="23"/>
                    <a:pt x="31" y="10"/>
                    <a:pt x="50" y="3"/>
                  </a:cubicBezTo>
                  <a:cubicBezTo>
                    <a:pt x="54" y="2"/>
                    <a:pt x="58" y="1"/>
                    <a:pt x="63" y="1"/>
                  </a:cubicBezTo>
                  <a:cubicBezTo>
                    <a:pt x="64" y="0"/>
                    <a:pt x="65" y="1"/>
                    <a:pt x="65" y="3"/>
                  </a:cubicBezTo>
                  <a:cubicBezTo>
                    <a:pt x="65" y="5"/>
                    <a:pt x="65" y="7"/>
                    <a:pt x="6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Oval 62">
              <a:extLst>
                <a:ext uri="{FF2B5EF4-FFF2-40B4-BE49-F238E27FC236}">
                  <a16:creationId xmlns:a16="http://schemas.microsoft.com/office/drawing/2014/main" id="{A3021877-0217-4E46-9233-CBAFCC90A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2502" y="3736152"/>
              <a:ext cx="587467" cy="5931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63">
              <a:extLst>
                <a:ext uri="{FF2B5EF4-FFF2-40B4-BE49-F238E27FC236}">
                  <a16:creationId xmlns:a16="http://schemas.microsoft.com/office/drawing/2014/main" id="{04969628-EEC6-48D6-83CC-6783228BE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356" y="3838071"/>
              <a:ext cx="164903" cy="388209"/>
            </a:xfrm>
            <a:custGeom>
              <a:avLst/>
              <a:gdLst>
                <a:gd name="T0" fmla="*/ 127 w 132"/>
                <a:gd name="T1" fmla="*/ 79 h 308"/>
                <a:gd name="T2" fmla="*/ 127 w 132"/>
                <a:gd name="T3" fmla="*/ 126 h 308"/>
                <a:gd name="T4" fmla="*/ 87 w 132"/>
                <a:gd name="T5" fmla="*/ 126 h 308"/>
                <a:gd name="T6" fmla="*/ 87 w 132"/>
                <a:gd name="T7" fmla="*/ 216 h 308"/>
                <a:gd name="T8" fmla="*/ 88 w 132"/>
                <a:gd name="T9" fmla="*/ 248 h 308"/>
                <a:gd name="T10" fmla="*/ 93 w 132"/>
                <a:gd name="T11" fmla="*/ 256 h 308"/>
                <a:gd name="T12" fmla="*/ 103 w 132"/>
                <a:gd name="T13" fmla="*/ 259 h 308"/>
                <a:gd name="T14" fmla="*/ 127 w 132"/>
                <a:gd name="T15" fmla="*/ 253 h 308"/>
                <a:gd name="T16" fmla="*/ 132 w 132"/>
                <a:gd name="T17" fmla="*/ 299 h 308"/>
                <a:gd name="T18" fmla="*/ 85 w 132"/>
                <a:gd name="T19" fmla="*/ 308 h 308"/>
                <a:gd name="T20" fmla="*/ 56 w 132"/>
                <a:gd name="T21" fmla="*/ 302 h 308"/>
                <a:gd name="T22" fmla="*/ 38 w 132"/>
                <a:gd name="T23" fmla="*/ 289 h 308"/>
                <a:gd name="T24" fmla="*/ 29 w 132"/>
                <a:gd name="T25" fmla="*/ 265 h 308"/>
                <a:gd name="T26" fmla="*/ 27 w 132"/>
                <a:gd name="T27" fmla="*/ 224 h 308"/>
                <a:gd name="T28" fmla="*/ 27 w 132"/>
                <a:gd name="T29" fmla="*/ 126 h 308"/>
                <a:gd name="T30" fmla="*/ 0 w 132"/>
                <a:gd name="T31" fmla="*/ 126 h 308"/>
                <a:gd name="T32" fmla="*/ 0 w 132"/>
                <a:gd name="T33" fmla="*/ 79 h 308"/>
                <a:gd name="T34" fmla="*/ 27 w 132"/>
                <a:gd name="T35" fmla="*/ 79 h 308"/>
                <a:gd name="T36" fmla="*/ 27 w 132"/>
                <a:gd name="T37" fmla="*/ 35 h 308"/>
                <a:gd name="T38" fmla="*/ 87 w 132"/>
                <a:gd name="T39" fmla="*/ 0 h 308"/>
                <a:gd name="T40" fmla="*/ 87 w 132"/>
                <a:gd name="T41" fmla="*/ 79 h 308"/>
                <a:gd name="T42" fmla="*/ 127 w 132"/>
                <a:gd name="T43" fmla="*/ 79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308">
                  <a:moveTo>
                    <a:pt x="127" y="79"/>
                  </a:moveTo>
                  <a:cubicBezTo>
                    <a:pt x="127" y="126"/>
                    <a:pt x="127" y="126"/>
                    <a:pt x="127" y="126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7" y="216"/>
                    <a:pt x="87" y="216"/>
                    <a:pt x="87" y="216"/>
                  </a:cubicBezTo>
                  <a:cubicBezTo>
                    <a:pt x="87" y="235"/>
                    <a:pt x="87" y="245"/>
                    <a:pt x="88" y="248"/>
                  </a:cubicBezTo>
                  <a:cubicBezTo>
                    <a:pt x="89" y="251"/>
                    <a:pt x="90" y="254"/>
                    <a:pt x="93" y="256"/>
                  </a:cubicBezTo>
                  <a:cubicBezTo>
                    <a:pt x="96" y="258"/>
                    <a:pt x="99" y="259"/>
                    <a:pt x="103" y="259"/>
                  </a:cubicBezTo>
                  <a:cubicBezTo>
                    <a:pt x="109" y="259"/>
                    <a:pt x="117" y="257"/>
                    <a:pt x="127" y="253"/>
                  </a:cubicBezTo>
                  <a:cubicBezTo>
                    <a:pt x="132" y="299"/>
                    <a:pt x="132" y="299"/>
                    <a:pt x="132" y="299"/>
                  </a:cubicBezTo>
                  <a:cubicBezTo>
                    <a:pt x="118" y="305"/>
                    <a:pt x="103" y="308"/>
                    <a:pt x="85" y="308"/>
                  </a:cubicBezTo>
                  <a:cubicBezTo>
                    <a:pt x="74" y="308"/>
                    <a:pt x="65" y="306"/>
                    <a:pt x="56" y="302"/>
                  </a:cubicBezTo>
                  <a:cubicBezTo>
                    <a:pt x="48" y="299"/>
                    <a:pt x="42" y="294"/>
                    <a:pt x="38" y="289"/>
                  </a:cubicBezTo>
                  <a:cubicBezTo>
                    <a:pt x="34" y="283"/>
                    <a:pt x="31" y="275"/>
                    <a:pt x="29" y="265"/>
                  </a:cubicBezTo>
                  <a:cubicBezTo>
                    <a:pt x="28" y="259"/>
                    <a:pt x="27" y="245"/>
                    <a:pt x="27" y="224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79"/>
                    <a:pt x="87" y="79"/>
                    <a:pt x="87" y="79"/>
                  </a:cubicBezTo>
                  <a:lnTo>
                    <a:pt x="127" y="79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Oval 64">
              <a:extLst>
                <a:ext uri="{FF2B5EF4-FFF2-40B4-BE49-F238E27FC236}">
                  <a16:creationId xmlns:a16="http://schemas.microsoft.com/office/drawing/2014/main" id="{ED757CED-141B-4515-9EF3-2867E31A2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501" y="2618477"/>
              <a:ext cx="671063" cy="67564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65">
              <a:extLst>
                <a:ext uri="{FF2B5EF4-FFF2-40B4-BE49-F238E27FC236}">
                  <a16:creationId xmlns:a16="http://schemas.microsoft.com/office/drawing/2014/main" id="{AA828938-50FE-4086-A59A-2707DA8A1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0048" y="2818879"/>
              <a:ext cx="140855" cy="142000"/>
            </a:xfrm>
            <a:custGeom>
              <a:avLst/>
              <a:gdLst>
                <a:gd name="T0" fmla="*/ 56 w 113"/>
                <a:gd name="T1" fmla="*/ 0 h 113"/>
                <a:gd name="T2" fmla="*/ 113 w 113"/>
                <a:gd name="T3" fmla="*/ 57 h 113"/>
                <a:gd name="T4" fmla="*/ 57 w 113"/>
                <a:gd name="T5" fmla="*/ 113 h 113"/>
                <a:gd name="T6" fmla="*/ 0 w 113"/>
                <a:gd name="T7" fmla="*/ 57 h 113"/>
                <a:gd name="T8" fmla="*/ 56 w 113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56" y="0"/>
                  </a:moveTo>
                  <a:cubicBezTo>
                    <a:pt x="88" y="0"/>
                    <a:pt x="113" y="26"/>
                    <a:pt x="113" y="57"/>
                  </a:cubicBezTo>
                  <a:cubicBezTo>
                    <a:pt x="113" y="88"/>
                    <a:pt x="88" y="113"/>
                    <a:pt x="57" y="113"/>
                  </a:cubicBezTo>
                  <a:cubicBezTo>
                    <a:pt x="25" y="113"/>
                    <a:pt x="0" y="88"/>
                    <a:pt x="0" y="57"/>
                  </a:cubicBezTo>
                  <a:cubicBezTo>
                    <a:pt x="0" y="25"/>
                    <a:pt x="2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66">
              <a:extLst>
                <a:ext uri="{FF2B5EF4-FFF2-40B4-BE49-F238E27FC236}">
                  <a16:creationId xmlns:a16="http://schemas.microsoft.com/office/drawing/2014/main" id="{260ECB5C-F99A-4043-8B6A-C21E3EE71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4016" y="2972331"/>
              <a:ext cx="168339" cy="127112"/>
            </a:xfrm>
            <a:custGeom>
              <a:avLst/>
              <a:gdLst>
                <a:gd name="T0" fmla="*/ 69 w 135"/>
                <a:gd name="T1" fmla="*/ 96 h 101"/>
                <a:gd name="T2" fmla="*/ 18 w 135"/>
                <a:gd name="T3" fmla="*/ 96 h 101"/>
                <a:gd name="T4" fmla="*/ 7 w 135"/>
                <a:gd name="T5" fmla="*/ 91 h 101"/>
                <a:gd name="T6" fmla="*/ 34 w 135"/>
                <a:gd name="T7" fmla="*/ 16 h 101"/>
                <a:gd name="T8" fmla="*/ 96 w 135"/>
                <a:gd name="T9" fmla="*/ 11 h 101"/>
                <a:gd name="T10" fmla="*/ 131 w 135"/>
                <a:gd name="T11" fmla="*/ 69 h 101"/>
                <a:gd name="T12" fmla="*/ 105 w 135"/>
                <a:gd name="T13" fmla="*/ 96 h 101"/>
                <a:gd name="T14" fmla="*/ 69 w 135"/>
                <a:gd name="T15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01">
                  <a:moveTo>
                    <a:pt x="69" y="96"/>
                  </a:moveTo>
                  <a:cubicBezTo>
                    <a:pt x="52" y="96"/>
                    <a:pt x="35" y="96"/>
                    <a:pt x="18" y="96"/>
                  </a:cubicBezTo>
                  <a:cubicBezTo>
                    <a:pt x="14" y="95"/>
                    <a:pt x="9" y="97"/>
                    <a:pt x="7" y="91"/>
                  </a:cubicBezTo>
                  <a:cubicBezTo>
                    <a:pt x="0" y="65"/>
                    <a:pt x="12" y="31"/>
                    <a:pt x="34" y="16"/>
                  </a:cubicBezTo>
                  <a:cubicBezTo>
                    <a:pt x="54" y="2"/>
                    <a:pt x="75" y="0"/>
                    <a:pt x="96" y="11"/>
                  </a:cubicBezTo>
                  <a:cubicBezTo>
                    <a:pt x="119" y="23"/>
                    <a:pt x="131" y="43"/>
                    <a:pt x="131" y="69"/>
                  </a:cubicBezTo>
                  <a:cubicBezTo>
                    <a:pt x="132" y="101"/>
                    <a:pt x="135" y="95"/>
                    <a:pt x="105" y="96"/>
                  </a:cubicBezTo>
                  <a:cubicBezTo>
                    <a:pt x="93" y="96"/>
                    <a:pt x="81" y="96"/>
                    <a:pt x="69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67">
              <a:extLst>
                <a:ext uri="{FF2B5EF4-FFF2-40B4-BE49-F238E27FC236}">
                  <a16:creationId xmlns:a16="http://schemas.microsoft.com/office/drawing/2014/main" id="{3F151AA5-C1F3-4B61-9A60-2C6C2EEFB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871" y="2846363"/>
              <a:ext cx="129403" cy="127112"/>
            </a:xfrm>
            <a:custGeom>
              <a:avLst/>
              <a:gdLst>
                <a:gd name="T0" fmla="*/ 51 w 103"/>
                <a:gd name="T1" fmla="*/ 0 h 101"/>
                <a:gd name="T2" fmla="*/ 102 w 103"/>
                <a:gd name="T3" fmla="*/ 51 h 101"/>
                <a:gd name="T4" fmla="*/ 52 w 103"/>
                <a:gd name="T5" fmla="*/ 101 h 101"/>
                <a:gd name="T6" fmla="*/ 1 w 103"/>
                <a:gd name="T7" fmla="*/ 51 h 101"/>
                <a:gd name="T8" fmla="*/ 51 w 103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1">
                  <a:moveTo>
                    <a:pt x="51" y="0"/>
                  </a:moveTo>
                  <a:cubicBezTo>
                    <a:pt x="80" y="0"/>
                    <a:pt x="102" y="22"/>
                    <a:pt x="102" y="51"/>
                  </a:cubicBezTo>
                  <a:cubicBezTo>
                    <a:pt x="103" y="79"/>
                    <a:pt x="80" y="101"/>
                    <a:pt x="52" y="101"/>
                  </a:cubicBezTo>
                  <a:cubicBezTo>
                    <a:pt x="24" y="101"/>
                    <a:pt x="1" y="79"/>
                    <a:pt x="1" y="51"/>
                  </a:cubicBezTo>
                  <a:cubicBezTo>
                    <a:pt x="0" y="23"/>
                    <a:pt x="23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68">
              <a:extLst>
                <a:ext uri="{FF2B5EF4-FFF2-40B4-BE49-F238E27FC236}">
                  <a16:creationId xmlns:a16="http://schemas.microsoft.com/office/drawing/2014/main" id="{5539E0B2-D8A2-4432-B4BD-13D89C8B3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984" y="2979202"/>
              <a:ext cx="153451" cy="114516"/>
            </a:xfrm>
            <a:custGeom>
              <a:avLst/>
              <a:gdLst>
                <a:gd name="T0" fmla="*/ 63 w 123"/>
                <a:gd name="T1" fmla="*/ 91 h 91"/>
                <a:gd name="T2" fmla="*/ 18 w 123"/>
                <a:gd name="T3" fmla="*/ 91 h 91"/>
                <a:gd name="T4" fmla="*/ 7 w 123"/>
                <a:gd name="T5" fmla="*/ 85 h 91"/>
                <a:gd name="T6" fmla="*/ 45 w 123"/>
                <a:gd name="T7" fmla="*/ 12 h 91"/>
                <a:gd name="T8" fmla="*/ 119 w 123"/>
                <a:gd name="T9" fmla="*/ 57 h 91"/>
                <a:gd name="T10" fmla="*/ 90 w 123"/>
                <a:gd name="T11" fmla="*/ 91 h 91"/>
                <a:gd name="T12" fmla="*/ 63 w 123"/>
                <a:gd name="T1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91">
                  <a:moveTo>
                    <a:pt x="63" y="91"/>
                  </a:moveTo>
                  <a:cubicBezTo>
                    <a:pt x="48" y="91"/>
                    <a:pt x="32" y="91"/>
                    <a:pt x="18" y="91"/>
                  </a:cubicBezTo>
                  <a:cubicBezTo>
                    <a:pt x="13" y="91"/>
                    <a:pt x="9" y="91"/>
                    <a:pt x="7" y="85"/>
                  </a:cubicBezTo>
                  <a:cubicBezTo>
                    <a:pt x="0" y="58"/>
                    <a:pt x="18" y="22"/>
                    <a:pt x="45" y="12"/>
                  </a:cubicBezTo>
                  <a:cubicBezTo>
                    <a:pt x="77" y="0"/>
                    <a:pt x="114" y="23"/>
                    <a:pt x="119" y="57"/>
                  </a:cubicBezTo>
                  <a:cubicBezTo>
                    <a:pt x="123" y="91"/>
                    <a:pt x="123" y="91"/>
                    <a:pt x="90" y="91"/>
                  </a:cubicBezTo>
                  <a:cubicBezTo>
                    <a:pt x="81" y="91"/>
                    <a:pt x="72" y="91"/>
                    <a:pt x="63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69">
              <a:extLst>
                <a:ext uri="{FF2B5EF4-FFF2-40B4-BE49-F238E27FC236}">
                  <a16:creationId xmlns:a16="http://schemas.microsoft.com/office/drawing/2014/main" id="{2E4215BA-3A38-4055-BA8D-1B550AD62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8871" y="2870412"/>
              <a:ext cx="113371" cy="115661"/>
            </a:xfrm>
            <a:custGeom>
              <a:avLst/>
              <a:gdLst>
                <a:gd name="T0" fmla="*/ 91 w 91"/>
                <a:gd name="T1" fmla="*/ 46 h 92"/>
                <a:gd name="T2" fmla="*/ 46 w 91"/>
                <a:gd name="T3" fmla="*/ 92 h 92"/>
                <a:gd name="T4" fmla="*/ 0 w 91"/>
                <a:gd name="T5" fmla="*/ 46 h 92"/>
                <a:gd name="T6" fmla="*/ 46 w 91"/>
                <a:gd name="T7" fmla="*/ 1 h 92"/>
                <a:gd name="T8" fmla="*/ 91 w 91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91" y="46"/>
                  </a:moveTo>
                  <a:cubicBezTo>
                    <a:pt x="91" y="72"/>
                    <a:pt x="71" y="92"/>
                    <a:pt x="46" y="92"/>
                  </a:cubicBez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1" y="1"/>
                    <a:pt x="46" y="1"/>
                  </a:cubicBezTo>
                  <a:cubicBezTo>
                    <a:pt x="71" y="0"/>
                    <a:pt x="91" y="21"/>
                    <a:pt x="91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70">
              <a:extLst>
                <a:ext uri="{FF2B5EF4-FFF2-40B4-BE49-F238E27FC236}">
                  <a16:creationId xmlns:a16="http://schemas.microsoft.com/office/drawing/2014/main" id="{E5B728DA-355D-47CB-A11A-342DA2464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2000" y="2995234"/>
              <a:ext cx="131694" cy="98484"/>
            </a:xfrm>
            <a:custGeom>
              <a:avLst/>
              <a:gdLst>
                <a:gd name="T0" fmla="*/ 51 w 105"/>
                <a:gd name="T1" fmla="*/ 78 h 78"/>
                <a:gd name="T2" fmla="*/ 11 w 105"/>
                <a:gd name="T3" fmla="*/ 78 h 78"/>
                <a:gd name="T4" fmla="*/ 0 w 105"/>
                <a:gd name="T5" fmla="*/ 67 h 78"/>
                <a:gd name="T6" fmla="*/ 14 w 105"/>
                <a:gd name="T7" fmla="*/ 21 h 78"/>
                <a:gd name="T8" fmla="*/ 65 w 105"/>
                <a:gd name="T9" fmla="*/ 6 h 78"/>
                <a:gd name="T10" fmla="*/ 101 w 105"/>
                <a:gd name="T11" fmla="*/ 49 h 78"/>
                <a:gd name="T12" fmla="*/ 76 w 105"/>
                <a:gd name="T13" fmla="*/ 78 h 78"/>
                <a:gd name="T14" fmla="*/ 51 w 105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8">
                  <a:moveTo>
                    <a:pt x="51" y="78"/>
                  </a:moveTo>
                  <a:cubicBezTo>
                    <a:pt x="38" y="78"/>
                    <a:pt x="25" y="77"/>
                    <a:pt x="11" y="78"/>
                  </a:cubicBezTo>
                  <a:cubicBezTo>
                    <a:pt x="2" y="78"/>
                    <a:pt x="0" y="75"/>
                    <a:pt x="0" y="67"/>
                  </a:cubicBezTo>
                  <a:cubicBezTo>
                    <a:pt x="0" y="50"/>
                    <a:pt x="2" y="34"/>
                    <a:pt x="14" y="21"/>
                  </a:cubicBezTo>
                  <a:cubicBezTo>
                    <a:pt x="28" y="6"/>
                    <a:pt x="45" y="0"/>
                    <a:pt x="65" y="6"/>
                  </a:cubicBezTo>
                  <a:cubicBezTo>
                    <a:pt x="86" y="13"/>
                    <a:pt x="98" y="28"/>
                    <a:pt x="101" y="49"/>
                  </a:cubicBezTo>
                  <a:cubicBezTo>
                    <a:pt x="105" y="77"/>
                    <a:pt x="104" y="78"/>
                    <a:pt x="76" y="78"/>
                  </a:cubicBezTo>
                  <a:cubicBezTo>
                    <a:pt x="67" y="78"/>
                    <a:pt x="59" y="78"/>
                    <a:pt x="51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71">
              <a:extLst>
                <a:ext uri="{FF2B5EF4-FFF2-40B4-BE49-F238E27FC236}">
                  <a16:creationId xmlns:a16="http://schemas.microsoft.com/office/drawing/2014/main" id="{FD838B8C-6CF7-41A6-B49A-B139AC74A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035" y="4227425"/>
              <a:ext cx="713435" cy="7191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72">
              <a:extLst>
                <a:ext uri="{FF2B5EF4-FFF2-40B4-BE49-F238E27FC236}">
                  <a16:creationId xmlns:a16="http://schemas.microsoft.com/office/drawing/2014/main" id="{0D94EFDA-B60F-477D-A526-6E431C410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325" y="4306441"/>
              <a:ext cx="249645" cy="251935"/>
            </a:xfrm>
            <a:custGeom>
              <a:avLst/>
              <a:gdLst>
                <a:gd name="T0" fmla="*/ 41 w 200"/>
                <a:gd name="T1" fmla="*/ 53 h 200"/>
                <a:gd name="T2" fmla="*/ 200 w 200"/>
                <a:gd name="T3" fmla="*/ 59 h 200"/>
                <a:gd name="T4" fmla="*/ 162 w 200"/>
                <a:gd name="T5" fmla="*/ 200 h 200"/>
                <a:gd name="T6" fmla="*/ 0 w 200"/>
                <a:gd name="T7" fmla="*/ 196 h 200"/>
                <a:gd name="T8" fmla="*/ 41 w 200"/>
                <a:gd name="T9" fmla="*/ 5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00">
                  <a:moveTo>
                    <a:pt x="41" y="53"/>
                  </a:moveTo>
                  <a:cubicBezTo>
                    <a:pt x="41" y="53"/>
                    <a:pt x="123" y="0"/>
                    <a:pt x="200" y="59"/>
                  </a:cubicBezTo>
                  <a:cubicBezTo>
                    <a:pt x="162" y="200"/>
                    <a:pt x="162" y="200"/>
                    <a:pt x="162" y="200"/>
                  </a:cubicBezTo>
                  <a:cubicBezTo>
                    <a:pt x="162" y="200"/>
                    <a:pt x="88" y="146"/>
                    <a:pt x="0" y="196"/>
                  </a:cubicBezTo>
                  <a:lnTo>
                    <a:pt x="41" y="5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73">
              <a:extLst>
                <a:ext uri="{FF2B5EF4-FFF2-40B4-BE49-F238E27FC236}">
                  <a16:creationId xmlns:a16="http://schemas.microsoft.com/office/drawing/2014/main" id="{741F9EE5-BD2B-4BB3-8BC3-21EF4AAB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648" y="4403780"/>
              <a:ext cx="251935" cy="255370"/>
            </a:xfrm>
            <a:custGeom>
              <a:avLst/>
              <a:gdLst>
                <a:gd name="T0" fmla="*/ 40 w 202"/>
                <a:gd name="T1" fmla="*/ 0 h 203"/>
                <a:gd name="T2" fmla="*/ 202 w 202"/>
                <a:gd name="T3" fmla="*/ 6 h 203"/>
                <a:gd name="T4" fmla="*/ 162 w 202"/>
                <a:gd name="T5" fmla="*/ 146 h 203"/>
                <a:gd name="T6" fmla="*/ 0 w 202"/>
                <a:gd name="T7" fmla="*/ 137 h 203"/>
                <a:gd name="T8" fmla="*/ 40 w 202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03">
                  <a:moveTo>
                    <a:pt x="40" y="0"/>
                  </a:moveTo>
                  <a:cubicBezTo>
                    <a:pt x="40" y="0"/>
                    <a:pt x="108" y="55"/>
                    <a:pt x="202" y="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67" y="203"/>
                    <a:pt x="0" y="137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74">
              <a:extLst>
                <a:ext uri="{FF2B5EF4-FFF2-40B4-BE49-F238E27FC236}">
                  <a16:creationId xmlns:a16="http://schemas.microsoft.com/office/drawing/2014/main" id="{BC1117F9-1B2A-4C35-ACB0-76210F4A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067" y="4520586"/>
              <a:ext cx="251935" cy="255370"/>
            </a:xfrm>
            <a:custGeom>
              <a:avLst/>
              <a:gdLst>
                <a:gd name="T0" fmla="*/ 39 w 202"/>
                <a:gd name="T1" fmla="*/ 52 h 203"/>
                <a:gd name="T2" fmla="*/ 202 w 202"/>
                <a:gd name="T3" fmla="*/ 61 h 203"/>
                <a:gd name="T4" fmla="*/ 158 w 202"/>
                <a:gd name="T5" fmla="*/ 203 h 203"/>
                <a:gd name="T6" fmla="*/ 0 w 202"/>
                <a:gd name="T7" fmla="*/ 193 h 203"/>
                <a:gd name="T8" fmla="*/ 39 w 202"/>
                <a:gd name="T9" fmla="*/ 5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03">
                  <a:moveTo>
                    <a:pt x="39" y="52"/>
                  </a:moveTo>
                  <a:cubicBezTo>
                    <a:pt x="39" y="52"/>
                    <a:pt x="131" y="0"/>
                    <a:pt x="202" y="61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58" y="203"/>
                    <a:pt x="101" y="148"/>
                    <a:pt x="0" y="193"/>
                  </a:cubicBezTo>
                  <a:lnTo>
                    <a:pt x="39" y="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75">
              <a:extLst>
                <a:ext uri="{FF2B5EF4-FFF2-40B4-BE49-F238E27FC236}">
                  <a16:creationId xmlns:a16="http://schemas.microsoft.com/office/drawing/2014/main" id="{40DBB1B8-A137-4AE3-8531-183CE534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2245" y="4612198"/>
              <a:ext cx="242774" cy="255370"/>
            </a:xfrm>
            <a:custGeom>
              <a:avLst/>
              <a:gdLst>
                <a:gd name="T0" fmla="*/ 38 w 194"/>
                <a:gd name="T1" fmla="*/ 0 h 202"/>
                <a:gd name="T2" fmla="*/ 194 w 194"/>
                <a:gd name="T3" fmla="*/ 17 h 202"/>
                <a:gd name="T4" fmla="*/ 154 w 194"/>
                <a:gd name="T5" fmla="*/ 154 h 202"/>
                <a:gd name="T6" fmla="*/ 0 w 194"/>
                <a:gd name="T7" fmla="*/ 139 h 202"/>
                <a:gd name="T8" fmla="*/ 38 w 19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02">
                  <a:moveTo>
                    <a:pt x="38" y="0"/>
                  </a:moveTo>
                  <a:cubicBezTo>
                    <a:pt x="38" y="0"/>
                    <a:pt x="96" y="49"/>
                    <a:pt x="194" y="17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51" y="202"/>
                    <a:pt x="0" y="13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Oval 76">
              <a:extLst>
                <a:ext uri="{FF2B5EF4-FFF2-40B4-BE49-F238E27FC236}">
                  <a16:creationId xmlns:a16="http://schemas.microsoft.com/office/drawing/2014/main" id="{526FF15C-7300-476B-A596-643297FB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455" y="4806875"/>
              <a:ext cx="429435" cy="4328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77">
              <a:extLst>
                <a:ext uri="{FF2B5EF4-FFF2-40B4-BE49-F238E27FC236}">
                  <a16:creationId xmlns:a16="http://schemas.microsoft.com/office/drawing/2014/main" id="{5FEBCF9C-E56A-41E7-A12B-526F1264A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874" y="4873295"/>
              <a:ext cx="297741" cy="300032"/>
            </a:xfrm>
            <a:custGeom>
              <a:avLst/>
              <a:gdLst>
                <a:gd name="T0" fmla="*/ 58 w 238"/>
                <a:gd name="T1" fmla="*/ 67 h 238"/>
                <a:gd name="T2" fmla="*/ 48 w 238"/>
                <a:gd name="T3" fmla="*/ 80 h 238"/>
                <a:gd name="T4" fmla="*/ 38 w 238"/>
                <a:gd name="T5" fmla="*/ 114 h 238"/>
                <a:gd name="T6" fmla="*/ 52 w 238"/>
                <a:gd name="T7" fmla="*/ 153 h 238"/>
                <a:gd name="T8" fmla="*/ 70 w 238"/>
                <a:gd name="T9" fmla="*/ 153 h 238"/>
                <a:gd name="T10" fmla="*/ 64 w 238"/>
                <a:gd name="T11" fmla="*/ 131 h 238"/>
                <a:gd name="T12" fmla="*/ 73 w 238"/>
                <a:gd name="T13" fmla="*/ 83 h 238"/>
                <a:gd name="T14" fmla="*/ 98 w 238"/>
                <a:gd name="T15" fmla="*/ 64 h 238"/>
                <a:gd name="T16" fmla="*/ 126 w 238"/>
                <a:gd name="T17" fmla="*/ 61 h 238"/>
                <a:gd name="T18" fmla="*/ 136 w 238"/>
                <a:gd name="T19" fmla="*/ 62 h 238"/>
                <a:gd name="T20" fmla="*/ 168 w 238"/>
                <a:gd name="T21" fmla="*/ 92 h 238"/>
                <a:gd name="T22" fmla="*/ 162 w 238"/>
                <a:gd name="T23" fmla="*/ 145 h 238"/>
                <a:gd name="T24" fmla="*/ 127 w 238"/>
                <a:gd name="T25" fmla="*/ 168 h 238"/>
                <a:gd name="T26" fmla="*/ 116 w 238"/>
                <a:gd name="T27" fmla="*/ 138 h 238"/>
                <a:gd name="T28" fmla="*/ 119 w 238"/>
                <a:gd name="T29" fmla="*/ 90 h 238"/>
                <a:gd name="T30" fmla="*/ 85 w 238"/>
                <a:gd name="T31" fmla="*/ 115 h 238"/>
                <a:gd name="T32" fmla="*/ 87 w 238"/>
                <a:gd name="T33" fmla="*/ 141 h 238"/>
                <a:gd name="T34" fmla="*/ 85 w 238"/>
                <a:gd name="T35" fmla="*/ 152 h 238"/>
                <a:gd name="T36" fmla="*/ 83 w 238"/>
                <a:gd name="T37" fmla="*/ 159 h 238"/>
                <a:gd name="T38" fmla="*/ 76 w 238"/>
                <a:gd name="T39" fmla="*/ 189 h 238"/>
                <a:gd name="T40" fmla="*/ 70 w 238"/>
                <a:gd name="T41" fmla="*/ 227 h 238"/>
                <a:gd name="T42" fmla="*/ 44 w 238"/>
                <a:gd name="T43" fmla="*/ 211 h 238"/>
                <a:gd name="T44" fmla="*/ 29 w 238"/>
                <a:gd name="T45" fmla="*/ 197 h 238"/>
                <a:gd name="T46" fmla="*/ 21 w 238"/>
                <a:gd name="T47" fmla="*/ 185 h 238"/>
                <a:gd name="T48" fmla="*/ 12 w 238"/>
                <a:gd name="T49" fmla="*/ 171 h 238"/>
                <a:gd name="T50" fmla="*/ 9 w 238"/>
                <a:gd name="T51" fmla="*/ 163 h 238"/>
                <a:gd name="T52" fmla="*/ 7 w 238"/>
                <a:gd name="T53" fmla="*/ 159 h 238"/>
                <a:gd name="T54" fmla="*/ 5 w 238"/>
                <a:gd name="T55" fmla="*/ 152 h 238"/>
                <a:gd name="T56" fmla="*/ 2 w 238"/>
                <a:gd name="T57" fmla="*/ 142 h 238"/>
                <a:gd name="T58" fmla="*/ 1 w 238"/>
                <a:gd name="T59" fmla="*/ 131 h 238"/>
                <a:gd name="T60" fmla="*/ 0 w 238"/>
                <a:gd name="T61" fmla="*/ 124 h 238"/>
                <a:gd name="T62" fmla="*/ 1 w 238"/>
                <a:gd name="T63" fmla="*/ 107 h 238"/>
                <a:gd name="T64" fmla="*/ 6 w 238"/>
                <a:gd name="T65" fmla="*/ 84 h 238"/>
                <a:gd name="T66" fmla="*/ 25 w 238"/>
                <a:gd name="T67" fmla="*/ 46 h 238"/>
                <a:gd name="T68" fmla="*/ 58 w 238"/>
                <a:gd name="T69" fmla="*/ 17 h 238"/>
                <a:gd name="T70" fmla="*/ 97 w 238"/>
                <a:gd name="T71" fmla="*/ 2 h 238"/>
                <a:gd name="T72" fmla="*/ 133 w 238"/>
                <a:gd name="T73" fmla="*/ 1 h 238"/>
                <a:gd name="T74" fmla="*/ 165 w 238"/>
                <a:gd name="T75" fmla="*/ 10 h 238"/>
                <a:gd name="T76" fmla="*/ 202 w 238"/>
                <a:gd name="T77" fmla="*/ 34 h 238"/>
                <a:gd name="T78" fmla="*/ 229 w 238"/>
                <a:gd name="T79" fmla="*/ 76 h 238"/>
                <a:gd name="T80" fmla="*/ 238 w 238"/>
                <a:gd name="T81" fmla="*/ 122 h 238"/>
                <a:gd name="T82" fmla="*/ 229 w 238"/>
                <a:gd name="T83" fmla="*/ 162 h 238"/>
                <a:gd name="T84" fmla="*/ 215 w 238"/>
                <a:gd name="T85" fmla="*/ 189 h 238"/>
                <a:gd name="T86" fmla="*/ 203 w 238"/>
                <a:gd name="T87" fmla="*/ 203 h 238"/>
                <a:gd name="T88" fmla="*/ 175 w 238"/>
                <a:gd name="T89" fmla="*/ 224 h 238"/>
                <a:gd name="T90" fmla="*/ 117 w 238"/>
                <a:gd name="T91" fmla="*/ 238 h 238"/>
                <a:gd name="T92" fmla="*/ 92 w 238"/>
                <a:gd name="T93" fmla="*/ 234 h 238"/>
                <a:gd name="T94" fmla="*/ 91 w 238"/>
                <a:gd name="T95" fmla="*/ 222 h 238"/>
                <a:gd name="T96" fmla="*/ 104 w 238"/>
                <a:gd name="T97" fmla="*/ 183 h 238"/>
                <a:gd name="T98" fmla="*/ 128 w 238"/>
                <a:gd name="T99" fmla="*/ 189 h 238"/>
                <a:gd name="T100" fmla="*/ 170 w 238"/>
                <a:gd name="T101" fmla="*/ 177 h 238"/>
                <a:gd name="T102" fmla="*/ 186 w 238"/>
                <a:gd name="T103" fmla="*/ 158 h 238"/>
                <a:gd name="T104" fmla="*/ 193 w 238"/>
                <a:gd name="T105" fmla="*/ 145 h 238"/>
                <a:gd name="T106" fmla="*/ 198 w 238"/>
                <a:gd name="T107" fmla="*/ 128 h 238"/>
                <a:gd name="T108" fmla="*/ 198 w 238"/>
                <a:gd name="T109" fmla="*/ 122 h 238"/>
                <a:gd name="T110" fmla="*/ 198 w 238"/>
                <a:gd name="T111" fmla="*/ 96 h 238"/>
                <a:gd name="T112" fmla="*/ 190 w 238"/>
                <a:gd name="T113" fmla="*/ 77 h 238"/>
                <a:gd name="T114" fmla="*/ 173 w 238"/>
                <a:gd name="T115" fmla="*/ 56 h 238"/>
                <a:gd name="T116" fmla="*/ 132 w 238"/>
                <a:gd name="T117" fmla="*/ 40 h 238"/>
                <a:gd name="T118" fmla="*/ 113 w 238"/>
                <a:gd name="T119" fmla="*/ 41 h 238"/>
                <a:gd name="T120" fmla="*/ 103 w 238"/>
                <a:gd name="T121" fmla="*/ 42 h 238"/>
                <a:gd name="T122" fmla="*/ 94 w 238"/>
                <a:gd name="T123" fmla="*/ 4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238">
                  <a:moveTo>
                    <a:pt x="74" y="53"/>
                  </a:moveTo>
                  <a:cubicBezTo>
                    <a:pt x="74" y="53"/>
                    <a:pt x="73" y="54"/>
                    <a:pt x="73" y="54"/>
                  </a:cubicBezTo>
                  <a:cubicBezTo>
                    <a:pt x="70" y="55"/>
                    <a:pt x="68" y="57"/>
                    <a:pt x="66" y="59"/>
                  </a:cubicBezTo>
                  <a:cubicBezTo>
                    <a:pt x="65" y="60"/>
                    <a:pt x="64" y="60"/>
                    <a:pt x="63" y="61"/>
                  </a:cubicBezTo>
                  <a:cubicBezTo>
                    <a:pt x="63" y="61"/>
                    <a:pt x="63" y="62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1" y="63"/>
                    <a:pt x="61" y="64"/>
                    <a:pt x="60" y="64"/>
                  </a:cubicBezTo>
                  <a:cubicBezTo>
                    <a:pt x="60" y="65"/>
                    <a:pt x="59" y="65"/>
                    <a:pt x="59" y="66"/>
                  </a:cubicBezTo>
                  <a:cubicBezTo>
                    <a:pt x="58" y="66"/>
                    <a:pt x="58" y="66"/>
                    <a:pt x="58" y="67"/>
                  </a:cubicBezTo>
                  <a:cubicBezTo>
                    <a:pt x="57" y="67"/>
                    <a:pt x="56" y="68"/>
                    <a:pt x="56" y="69"/>
                  </a:cubicBezTo>
                  <a:cubicBezTo>
                    <a:pt x="55" y="70"/>
                    <a:pt x="54" y="71"/>
                    <a:pt x="52" y="73"/>
                  </a:cubicBezTo>
                  <a:cubicBezTo>
                    <a:pt x="52" y="73"/>
                    <a:pt x="51" y="74"/>
                    <a:pt x="51" y="75"/>
                  </a:cubicBezTo>
                  <a:cubicBezTo>
                    <a:pt x="51" y="75"/>
                    <a:pt x="50" y="76"/>
                    <a:pt x="50" y="7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9" y="77"/>
                    <a:pt x="49" y="78"/>
                    <a:pt x="48" y="78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80"/>
                    <a:pt x="48" y="80"/>
                  </a:cubicBezTo>
                  <a:cubicBezTo>
                    <a:pt x="47" y="82"/>
                    <a:pt x="46" y="84"/>
                    <a:pt x="45" y="85"/>
                  </a:cubicBezTo>
                  <a:cubicBezTo>
                    <a:pt x="45" y="86"/>
                    <a:pt x="44" y="87"/>
                    <a:pt x="44" y="87"/>
                  </a:cubicBezTo>
                  <a:cubicBezTo>
                    <a:pt x="44" y="88"/>
                    <a:pt x="43" y="89"/>
                    <a:pt x="43" y="90"/>
                  </a:cubicBezTo>
                  <a:cubicBezTo>
                    <a:pt x="42" y="92"/>
                    <a:pt x="42" y="94"/>
                    <a:pt x="41" y="96"/>
                  </a:cubicBezTo>
                  <a:cubicBezTo>
                    <a:pt x="41" y="97"/>
                    <a:pt x="40" y="99"/>
                    <a:pt x="40" y="100"/>
                  </a:cubicBezTo>
                  <a:cubicBezTo>
                    <a:pt x="40" y="101"/>
                    <a:pt x="39" y="103"/>
                    <a:pt x="39" y="105"/>
                  </a:cubicBezTo>
                  <a:cubicBezTo>
                    <a:pt x="39" y="106"/>
                    <a:pt x="39" y="107"/>
                    <a:pt x="39" y="108"/>
                  </a:cubicBezTo>
                  <a:cubicBezTo>
                    <a:pt x="39" y="110"/>
                    <a:pt x="39" y="111"/>
                    <a:pt x="38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38" y="116"/>
                    <a:pt x="38" y="118"/>
                    <a:pt x="39" y="121"/>
                  </a:cubicBezTo>
                  <a:cubicBezTo>
                    <a:pt x="39" y="123"/>
                    <a:pt x="39" y="125"/>
                    <a:pt x="39" y="127"/>
                  </a:cubicBezTo>
                  <a:cubicBezTo>
                    <a:pt x="40" y="130"/>
                    <a:pt x="40" y="132"/>
                    <a:pt x="41" y="134"/>
                  </a:cubicBezTo>
                  <a:cubicBezTo>
                    <a:pt x="42" y="135"/>
                    <a:pt x="42" y="136"/>
                    <a:pt x="42" y="137"/>
                  </a:cubicBezTo>
                  <a:cubicBezTo>
                    <a:pt x="42" y="137"/>
                    <a:pt x="42" y="138"/>
                    <a:pt x="42" y="138"/>
                  </a:cubicBezTo>
                  <a:cubicBezTo>
                    <a:pt x="43" y="139"/>
                    <a:pt x="44" y="141"/>
                    <a:pt x="44" y="142"/>
                  </a:cubicBezTo>
                  <a:cubicBezTo>
                    <a:pt x="45" y="144"/>
                    <a:pt x="46" y="146"/>
                    <a:pt x="47" y="147"/>
                  </a:cubicBezTo>
                  <a:cubicBezTo>
                    <a:pt x="48" y="148"/>
                    <a:pt x="49" y="149"/>
                    <a:pt x="50" y="150"/>
                  </a:cubicBezTo>
                  <a:cubicBezTo>
                    <a:pt x="50" y="151"/>
                    <a:pt x="51" y="152"/>
                    <a:pt x="52" y="153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4" y="155"/>
                    <a:pt x="55" y="156"/>
                    <a:pt x="56" y="156"/>
                  </a:cubicBezTo>
                  <a:cubicBezTo>
                    <a:pt x="56" y="157"/>
                    <a:pt x="57" y="157"/>
                    <a:pt x="57" y="157"/>
                  </a:cubicBezTo>
                  <a:cubicBezTo>
                    <a:pt x="58" y="157"/>
                    <a:pt x="58" y="158"/>
                    <a:pt x="59" y="158"/>
                  </a:cubicBezTo>
                  <a:cubicBezTo>
                    <a:pt x="59" y="158"/>
                    <a:pt x="60" y="159"/>
                    <a:pt x="61" y="159"/>
                  </a:cubicBezTo>
                  <a:cubicBezTo>
                    <a:pt x="62" y="160"/>
                    <a:pt x="63" y="161"/>
                    <a:pt x="64" y="160"/>
                  </a:cubicBezTo>
                  <a:cubicBezTo>
                    <a:pt x="65" y="161"/>
                    <a:pt x="65" y="161"/>
                    <a:pt x="66" y="160"/>
                  </a:cubicBezTo>
                  <a:cubicBezTo>
                    <a:pt x="68" y="160"/>
                    <a:pt x="69" y="158"/>
                    <a:pt x="69" y="156"/>
                  </a:cubicBezTo>
                  <a:cubicBezTo>
                    <a:pt x="69" y="155"/>
                    <a:pt x="70" y="154"/>
                    <a:pt x="70" y="153"/>
                  </a:cubicBezTo>
                  <a:cubicBezTo>
                    <a:pt x="70" y="152"/>
                    <a:pt x="71" y="151"/>
                    <a:pt x="71" y="150"/>
                  </a:cubicBezTo>
                  <a:cubicBezTo>
                    <a:pt x="71" y="149"/>
                    <a:pt x="71" y="148"/>
                    <a:pt x="71" y="147"/>
                  </a:cubicBezTo>
                  <a:cubicBezTo>
                    <a:pt x="72" y="146"/>
                    <a:pt x="72" y="144"/>
                    <a:pt x="71" y="143"/>
                  </a:cubicBezTo>
                  <a:cubicBezTo>
                    <a:pt x="71" y="142"/>
                    <a:pt x="71" y="142"/>
                    <a:pt x="70" y="141"/>
                  </a:cubicBezTo>
                  <a:cubicBezTo>
                    <a:pt x="70" y="141"/>
                    <a:pt x="70" y="140"/>
                    <a:pt x="69" y="140"/>
                  </a:cubicBezTo>
                  <a:cubicBezTo>
                    <a:pt x="68" y="139"/>
                    <a:pt x="67" y="138"/>
                    <a:pt x="67" y="136"/>
                  </a:cubicBezTo>
                  <a:cubicBezTo>
                    <a:pt x="67" y="136"/>
                    <a:pt x="67" y="136"/>
                    <a:pt x="66" y="136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5" y="134"/>
                    <a:pt x="65" y="133"/>
                    <a:pt x="64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3" y="128"/>
                    <a:pt x="62" y="126"/>
                    <a:pt x="62" y="123"/>
                  </a:cubicBezTo>
                  <a:cubicBezTo>
                    <a:pt x="62" y="120"/>
                    <a:pt x="62" y="118"/>
                    <a:pt x="62" y="115"/>
                  </a:cubicBezTo>
                  <a:cubicBezTo>
                    <a:pt x="62" y="113"/>
                    <a:pt x="62" y="111"/>
                    <a:pt x="62" y="110"/>
                  </a:cubicBezTo>
                  <a:cubicBezTo>
                    <a:pt x="63" y="107"/>
                    <a:pt x="63" y="104"/>
                    <a:pt x="64" y="100"/>
                  </a:cubicBezTo>
                  <a:cubicBezTo>
                    <a:pt x="65" y="98"/>
                    <a:pt x="66" y="96"/>
                    <a:pt x="67" y="94"/>
                  </a:cubicBezTo>
                  <a:cubicBezTo>
                    <a:pt x="68" y="91"/>
                    <a:pt x="69" y="88"/>
                    <a:pt x="71" y="86"/>
                  </a:cubicBezTo>
                  <a:cubicBezTo>
                    <a:pt x="72" y="85"/>
                    <a:pt x="72" y="84"/>
                    <a:pt x="73" y="8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3" y="82"/>
                    <a:pt x="74" y="81"/>
                    <a:pt x="75" y="81"/>
                  </a:cubicBezTo>
                  <a:cubicBezTo>
                    <a:pt x="76" y="79"/>
                    <a:pt x="78" y="77"/>
                    <a:pt x="80" y="76"/>
                  </a:cubicBezTo>
                  <a:cubicBezTo>
                    <a:pt x="81" y="75"/>
                    <a:pt x="82" y="74"/>
                    <a:pt x="83" y="72"/>
                  </a:cubicBezTo>
                  <a:cubicBezTo>
                    <a:pt x="85" y="71"/>
                    <a:pt x="86" y="70"/>
                    <a:pt x="88" y="69"/>
                  </a:cubicBezTo>
                  <a:cubicBezTo>
                    <a:pt x="89" y="68"/>
                    <a:pt x="90" y="68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3" y="67"/>
                    <a:pt x="93" y="66"/>
                    <a:pt x="93" y="66"/>
                  </a:cubicBezTo>
                  <a:cubicBezTo>
                    <a:pt x="95" y="66"/>
                    <a:pt x="97" y="65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4"/>
                    <a:pt x="100" y="64"/>
                    <a:pt x="101" y="63"/>
                  </a:cubicBezTo>
                  <a:cubicBezTo>
                    <a:pt x="103" y="63"/>
                    <a:pt x="105" y="62"/>
                    <a:pt x="106" y="62"/>
                  </a:cubicBezTo>
                  <a:cubicBezTo>
                    <a:pt x="108" y="62"/>
                    <a:pt x="109" y="62"/>
                    <a:pt x="110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5" y="61"/>
                    <a:pt x="117" y="60"/>
                    <a:pt x="119" y="60"/>
                  </a:cubicBezTo>
                  <a:cubicBezTo>
                    <a:pt x="120" y="60"/>
                    <a:pt x="121" y="60"/>
                    <a:pt x="122" y="60"/>
                  </a:cubicBezTo>
                  <a:cubicBezTo>
                    <a:pt x="122" y="61"/>
                    <a:pt x="123" y="60"/>
                    <a:pt x="123" y="60"/>
                  </a:cubicBezTo>
                  <a:cubicBezTo>
                    <a:pt x="124" y="60"/>
                    <a:pt x="125" y="61"/>
                    <a:pt x="126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9" y="61"/>
                    <a:pt x="130" y="61"/>
                  </a:cubicBezTo>
                  <a:cubicBezTo>
                    <a:pt x="130" y="61"/>
                    <a:pt x="131" y="61"/>
                    <a:pt x="131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2"/>
                    <a:pt x="132" y="62"/>
                    <a:pt x="133" y="62"/>
                  </a:cubicBezTo>
                  <a:cubicBezTo>
                    <a:pt x="133" y="62"/>
                    <a:pt x="134" y="62"/>
                    <a:pt x="135" y="62"/>
                  </a:cubicBezTo>
                  <a:cubicBezTo>
                    <a:pt x="135" y="62"/>
                    <a:pt x="135" y="62"/>
                    <a:pt x="136" y="62"/>
                  </a:cubicBezTo>
                  <a:cubicBezTo>
                    <a:pt x="137" y="63"/>
                    <a:pt x="137" y="63"/>
                    <a:pt x="138" y="63"/>
                  </a:cubicBezTo>
                  <a:cubicBezTo>
                    <a:pt x="138" y="63"/>
                    <a:pt x="139" y="63"/>
                    <a:pt x="139" y="63"/>
                  </a:cubicBezTo>
                  <a:cubicBezTo>
                    <a:pt x="140" y="64"/>
                    <a:pt x="142" y="64"/>
                    <a:pt x="143" y="64"/>
                  </a:cubicBezTo>
                  <a:cubicBezTo>
                    <a:pt x="146" y="66"/>
                    <a:pt x="148" y="67"/>
                    <a:pt x="151" y="68"/>
                  </a:cubicBezTo>
                  <a:cubicBezTo>
                    <a:pt x="152" y="70"/>
                    <a:pt x="153" y="71"/>
                    <a:pt x="155" y="72"/>
                  </a:cubicBezTo>
                  <a:cubicBezTo>
                    <a:pt x="156" y="72"/>
                    <a:pt x="157" y="74"/>
                    <a:pt x="158" y="75"/>
                  </a:cubicBezTo>
                  <a:cubicBezTo>
                    <a:pt x="160" y="77"/>
                    <a:pt x="162" y="79"/>
                    <a:pt x="164" y="82"/>
                  </a:cubicBezTo>
                  <a:cubicBezTo>
                    <a:pt x="164" y="84"/>
                    <a:pt x="165" y="85"/>
                    <a:pt x="166" y="86"/>
                  </a:cubicBezTo>
                  <a:cubicBezTo>
                    <a:pt x="167" y="88"/>
                    <a:pt x="167" y="90"/>
                    <a:pt x="168" y="92"/>
                  </a:cubicBezTo>
                  <a:cubicBezTo>
                    <a:pt x="168" y="95"/>
                    <a:pt x="169" y="97"/>
                    <a:pt x="169" y="99"/>
                  </a:cubicBezTo>
                  <a:cubicBezTo>
                    <a:pt x="169" y="102"/>
                    <a:pt x="170" y="105"/>
                    <a:pt x="170" y="108"/>
                  </a:cubicBezTo>
                  <a:cubicBezTo>
                    <a:pt x="169" y="109"/>
                    <a:pt x="170" y="112"/>
                    <a:pt x="169" y="113"/>
                  </a:cubicBezTo>
                  <a:cubicBezTo>
                    <a:pt x="169" y="116"/>
                    <a:pt x="169" y="119"/>
                    <a:pt x="168" y="121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3"/>
                    <a:pt x="168" y="124"/>
                    <a:pt x="168" y="125"/>
                  </a:cubicBezTo>
                  <a:cubicBezTo>
                    <a:pt x="167" y="128"/>
                    <a:pt x="167" y="130"/>
                    <a:pt x="166" y="133"/>
                  </a:cubicBezTo>
                  <a:cubicBezTo>
                    <a:pt x="165" y="135"/>
                    <a:pt x="165" y="137"/>
                    <a:pt x="164" y="138"/>
                  </a:cubicBezTo>
                  <a:cubicBezTo>
                    <a:pt x="164" y="141"/>
                    <a:pt x="163" y="143"/>
                    <a:pt x="162" y="145"/>
                  </a:cubicBezTo>
                  <a:cubicBezTo>
                    <a:pt x="162" y="146"/>
                    <a:pt x="161" y="147"/>
                    <a:pt x="161" y="147"/>
                  </a:cubicBezTo>
                  <a:cubicBezTo>
                    <a:pt x="160" y="149"/>
                    <a:pt x="159" y="151"/>
                    <a:pt x="158" y="153"/>
                  </a:cubicBezTo>
                  <a:cubicBezTo>
                    <a:pt x="157" y="155"/>
                    <a:pt x="155" y="156"/>
                    <a:pt x="154" y="158"/>
                  </a:cubicBezTo>
                  <a:cubicBezTo>
                    <a:pt x="153" y="159"/>
                    <a:pt x="151" y="161"/>
                    <a:pt x="150" y="162"/>
                  </a:cubicBezTo>
                  <a:cubicBezTo>
                    <a:pt x="149" y="162"/>
                    <a:pt x="148" y="163"/>
                    <a:pt x="147" y="164"/>
                  </a:cubicBezTo>
                  <a:cubicBezTo>
                    <a:pt x="145" y="166"/>
                    <a:pt x="143" y="167"/>
                    <a:pt x="140" y="168"/>
                  </a:cubicBezTo>
                  <a:cubicBezTo>
                    <a:pt x="138" y="168"/>
                    <a:pt x="136" y="169"/>
                    <a:pt x="134" y="169"/>
                  </a:cubicBezTo>
                  <a:cubicBezTo>
                    <a:pt x="132" y="169"/>
                    <a:pt x="130" y="169"/>
                    <a:pt x="129" y="169"/>
                  </a:cubicBezTo>
                  <a:cubicBezTo>
                    <a:pt x="128" y="168"/>
                    <a:pt x="128" y="168"/>
                    <a:pt x="127" y="168"/>
                  </a:cubicBezTo>
                  <a:cubicBezTo>
                    <a:pt x="127" y="168"/>
                    <a:pt x="126" y="168"/>
                    <a:pt x="126" y="168"/>
                  </a:cubicBezTo>
                  <a:cubicBezTo>
                    <a:pt x="125" y="168"/>
                    <a:pt x="124" y="167"/>
                    <a:pt x="123" y="167"/>
                  </a:cubicBezTo>
                  <a:cubicBezTo>
                    <a:pt x="122" y="166"/>
                    <a:pt x="120" y="166"/>
                    <a:pt x="119" y="164"/>
                  </a:cubicBezTo>
                  <a:cubicBezTo>
                    <a:pt x="118" y="163"/>
                    <a:pt x="117" y="162"/>
                    <a:pt x="116" y="161"/>
                  </a:cubicBezTo>
                  <a:cubicBezTo>
                    <a:pt x="116" y="160"/>
                    <a:pt x="115" y="160"/>
                    <a:pt x="115" y="159"/>
                  </a:cubicBezTo>
                  <a:cubicBezTo>
                    <a:pt x="114" y="158"/>
                    <a:pt x="114" y="157"/>
                    <a:pt x="114" y="156"/>
                  </a:cubicBezTo>
                  <a:cubicBezTo>
                    <a:pt x="113" y="154"/>
                    <a:pt x="113" y="152"/>
                    <a:pt x="113" y="150"/>
                  </a:cubicBezTo>
                  <a:cubicBezTo>
                    <a:pt x="113" y="148"/>
                    <a:pt x="113" y="147"/>
                    <a:pt x="114" y="145"/>
                  </a:cubicBezTo>
                  <a:cubicBezTo>
                    <a:pt x="114" y="142"/>
                    <a:pt x="115" y="140"/>
                    <a:pt x="116" y="138"/>
                  </a:cubicBezTo>
                  <a:cubicBezTo>
                    <a:pt x="116" y="137"/>
                    <a:pt x="116" y="136"/>
                    <a:pt x="117" y="134"/>
                  </a:cubicBezTo>
                  <a:cubicBezTo>
                    <a:pt x="117" y="133"/>
                    <a:pt x="118" y="131"/>
                    <a:pt x="118" y="130"/>
                  </a:cubicBezTo>
                  <a:cubicBezTo>
                    <a:pt x="118" y="128"/>
                    <a:pt x="119" y="127"/>
                    <a:pt x="119" y="126"/>
                  </a:cubicBezTo>
                  <a:cubicBezTo>
                    <a:pt x="119" y="125"/>
                    <a:pt x="120" y="124"/>
                    <a:pt x="120" y="124"/>
                  </a:cubicBezTo>
                  <a:cubicBezTo>
                    <a:pt x="120" y="122"/>
                    <a:pt x="121" y="120"/>
                    <a:pt x="122" y="118"/>
                  </a:cubicBezTo>
                  <a:cubicBezTo>
                    <a:pt x="122" y="115"/>
                    <a:pt x="123" y="113"/>
                    <a:pt x="123" y="111"/>
                  </a:cubicBezTo>
                  <a:cubicBezTo>
                    <a:pt x="124" y="108"/>
                    <a:pt x="124" y="106"/>
                    <a:pt x="124" y="103"/>
                  </a:cubicBezTo>
                  <a:cubicBezTo>
                    <a:pt x="124" y="100"/>
                    <a:pt x="123" y="99"/>
                    <a:pt x="122" y="96"/>
                  </a:cubicBezTo>
                  <a:cubicBezTo>
                    <a:pt x="122" y="94"/>
                    <a:pt x="120" y="92"/>
                    <a:pt x="119" y="90"/>
                  </a:cubicBezTo>
                  <a:cubicBezTo>
                    <a:pt x="118" y="89"/>
                    <a:pt x="117" y="89"/>
                    <a:pt x="116" y="88"/>
                  </a:cubicBezTo>
                  <a:cubicBezTo>
                    <a:pt x="115" y="88"/>
                    <a:pt x="114" y="87"/>
                    <a:pt x="113" y="87"/>
                  </a:cubicBezTo>
                  <a:cubicBezTo>
                    <a:pt x="111" y="86"/>
                    <a:pt x="109" y="86"/>
                    <a:pt x="106" y="86"/>
                  </a:cubicBezTo>
                  <a:cubicBezTo>
                    <a:pt x="104" y="86"/>
                    <a:pt x="101" y="87"/>
                    <a:pt x="98" y="89"/>
                  </a:cubicBezTo>
                  <a:cubicBezTo>
                    <a:pt x="97" y="89"/>
                    <a:pt x="97" y="89"/>
                    <a:pt x="96" y="90"/>
                  </a:cubicBezTo>
                  <a:cubicBezTo>
                    <a:pt x="95" y="91"/>
                    <a:pt x="93" y="93"/>
                    <a:pt x="92" y="94"/>
                  </a:cubicBezTo>
                  <a:cubicBezTo>
                    <a:pt x="91" y="95"/>
                    <a:pt x="90" y="96"/>
                    <a:pt x="90" y="97"/>
                  </a:cubicBezTo>
                  <a:cubicBezTo>
                    <a:pt x="87" y="101"/>
                    <a:pt x="86" y="104"/>
                    <a:pt x="85" y="108"/>
                  </a:cubicBezTo>
                  <a:cubicBezTo>
                    <a:pt x="85" y="110"/>
                    <a:pt x="85" y="112"/>
                    <a:pt x="85" y="115"/>
                  </a:cubicBezTo>
                  <a:cubicBezTo>
                    <a:pt x="85" y="117"/>
                    <a:pt x="85" y="119"/>
                    <a:pt x="85" y="121"/>
                  </a:cubicBezTo>
                  <a:cubicBezTo>
                    <a:pt x="85" y="123"/>
                    <a:pt x="85" y="124"/>
                    <a:pt x="85" y="127"/>
                  </a:cubicBezTo>
                  <a:cubicBezTo>
                    <a:pt x="86" y="129"/>
                    <a:pt x="87" y="132"/>
                    <a:pt x="88" y="135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136"/>
                    <a:pt x="88" y="136"/>
                    <a:pt x="88" y="137"/>
                  </a:cubicBezTo>
                  <a:cubicBezTo>
                    <a:pt x="88" y="137"/>
                    <a:pt x="88" y="138"/>
                    <a:pt x="88" y="138"/>
                  </a:cubicBezTo>
                  <a:cubicBezTo>
                    <a:pt x="88" y="139"/>
                    <a:pt x="87" y="139"/>
                    <a:pt x="87" y="140"/>
                  </a:cubicBezTo>
                  <a:cubicBezTo>
                    <a:pt x="87" y="140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3"/>
                  </a:cubicBezTo>
                  <a:cubicBezTo>
                    <a:pt x="86" y="143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6"/>
                    <a:pt x="86" y="146"/>
                    <a:pt x="86" y="147"/>
                  </a:cubicBezTo>
                  <a:cubicBezTo>
                    <a:pt x="86" y="147"/>
                    <a:pt x="86" y="147"/>
                    <a:pt x="86" y="148"/>
                  </a:cubicBezTo>
                  <a:cubicBezTo>
                    <a:pt x="85" y="148"/>
                    <a:pt x="85" y="150"/>
                    <a:pt x="85" y="151"/>
                  </a:cubicBezTo>
                  <a:cubicBezTo>
                    <a:pt x="85" y="151"/>
                    <a:pt x="84" y="151"/>
                    <a:pt x="85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2"/>
                    <a:pt x="84" y="152"/>
                    <a:pt x="84" y="153"/>
                  </a:cubicBezTo>
                  <a:cubicBezTo>
                    <a:pt x="84" y="153"/>
                    <a:pt x="84" y="154"/>
                    <a:pt x="84" y="154"/>
                  </a:cubicBezTo>
                  <a:cubicBezTo>
                    <a:pt x="84" y="154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6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83" y="156"/>
                    <a:pt x="83" y="157"/>
                    <a:pt x="83" y="15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59"/>
                    <a:pt x="83" y="160"/>
                    <a:pt x="83" y="160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82" y="162"/>
                    <a:pt x="82" y="164"/>
                    <a:pt x="81" y="166"/>
                  </a:cubicBezTo>
                  <a:cubicBezTo>
                    <a:pt x="81" y="167"/>
                    <a:pt x="81" y="169"/>
                    <a:pt x="80" y="170"/>
                  </a:cubicBezTo>
                  <a:cubicBezTo>
                    <a:pt x="80" y="171"/>
                    <a:pt x="80" y="173"/>
                    <a:pt x="79" y="174"/>
                  </a:cubicBezTo>
                  <a:cubicBezTo>
                    <a:pt x="79" y="175"/>
                    <a:pt x="79" y="175"/>
                    <a:pt x="79" y="177"/>
                  </a:cubicBezTo>
                  <a:cubicBezTo>
                    <a:pt x="79" y="177"/>
                    <a:pt x="79" y="178"/>
                    <a:pt x="79" y="178"/>
                  </a:cubicBezTo>
                  <a:cubicBezTo>
                    <a:pt x="78" y="180"/>
                    <a:pt x="78" y="182"/>
                    <a:pt x="77" y="183"/>
                  </a:cubicBezTo>
                  <a:cubicBezTo>
                    <a:pt x="77" y="185"/>
                    <a:pt x="76" y="187"/>
                    <a:pt x="76" y="189"/>
                  </a:cubicBezTo>
                  <a:cubicBezTo>
                    <a:pt x="75" y="191"/>
                    <a:pt x="75" y="193"/>
                    <a:pt x="74" y="195"/>
                  </a:cubicBezTo>
                  <a:cubicBezTo>
                    <a:pt x="74" y="197"/>
                    <a:pt x="73" y="199"/>
                    <a:pt x="73" y="201"/>
                  </a:cubicBezTo>
                  <a:cubicBezTo>
                    <a:pt x="73" y="202"/>
                    <a:pt x="73" y="203"/>
                    <a:pt x="72" y="204"/>
                  </a:cubicBezTo>
                  <a:cubicBezTo>
                    <a:pt x="72" y="206"/>
                    <a:pt x="72" y="207"/>
                    <a:pt x="72" y="209"/>
                  </a:cubicBezTo>
                  <a:cubicBezTo>
                    <a:pt x="71" y="211"/>
                    <a:pt x="71" y="213"/>
                    <a:pt x="71" y="215"/>
                  </a:cubicBezTo>
                  <a:cubicBezTo>
                    <a:pt x="71" y="216"/>
                    <a:pt x="71" y="218"/>
                    <a:pt x="71" y="220"/>
                  </a:cubicBezTo>
                  <a:cubicBezTo>
                    <a:pt x="71" y="222"/>
                    <a:pt x="71" y="223"/>
                    <a:pt x="71" y="225"/>
                  </a:cubicBezTo>
                  <a:cubicBezTo>
                    <a:pt x="71" y="226"/>
                    <a:pt x="71" y="226"/>
                    <a:pt x="71" y="227"/>
                  </a:cubicBezTo>
                  <a:cubicBezTo>
                    <a:pt x="71" y="227"/>
                    <a:pt x="71" y="228"/>
                    <a:pt x="70" y="227"/>
                  </a:cubicBezTo>
                  <a:cubicBezTo>
                    <a:pt x="70" y="227"/>
                    <a:pt x="69" y="227"/>
                    <a:pt x="68" y="226"/>
                  </a:cubicBezTo>
                  <a:cubicBezTo>
                    <a:pt x="66" y="225"/>
                    <a:pt x="64" y="224"/>
                    <a:pt x="62" y="223"/>
                  </a:cubicBezTo>
                  <a:cubicBezTo>
                    <a:pt x="62" y="223"/>
                    <a:pt x="61" y="222"/>
                    <a:pt x="60" y="222"/>
                  </a:cubicBezTo>
                  <a:cubicBezTo>
                    <a:pt x="59" y="221"/>
                    <a:pt x="58" y="221"/>
                    <a:pt x="56" y="220"/>
                  </a:cubicBezTo>
                  <a:cubicBezTo>
                    <a:pt x="55" y="219"/>
                    <a:pt x="55" y="219"/>
                    <a:pt x="54" y="218"/>
                  </a:cubicBezTo>
                  <a:cubicBezTo>
                    <a:pt x="54" y="218"/>
                    <a:pt x="54" y="218"/>
                    <a:pt x="54" y="218"/>
                  </a:cubicBezTo>
                  <a:cubicBezTo>
                    <a:pt x="53" y="218"/>
                    <a:pt x="52" y="217"/>
                    <a:pt x="51" y="217"/>
                  </a:cubicBezTo>
                  <a:cubicBezTo>
                    <a:pt x="50" y="216"/>
                    <a:pt x="49" y="215"/>
                    <a:pt x="48" y="214"/>
                  </a:cubicBezTo>
                  <a:cubicBezTo>
                    <a:pt x="47" y="213"/>
                    <a:pt x="45" y="212"/>
                    <a:pt x="44" y="211"/>
                  </a:cubicBezTo>
                  <a:cubicBezTo>
                    <a:pt x="43" y="210"/>
                    <a:pt x="41" y="208"/>
                    <a:pt x="39" y="207"/>
                  </a:cubicBezTo>
                  <a:cubicBezTo>
                    <a:pt x="39" y="206"/>
                    <a:pt x="38" y="206"/>
                    <a:pt x="37" y="205"/>
                  </a:cubicBezTo>
                  <a:cubicBezTo>
                    <a:pt x="37" y="204"/>
                    <a:pt x="36" y="204"/>
                    <a:pt x="36" y="203"/>
                  </a:cubicBezTo>
                  <a:cubicBezTo>
                    <a:pt x="36" y="203"/>
                    <a:pt x="35" y="203"/>
                    <a:pt x="35" y="203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5" y="203"/>
                    <a:pt x="34" y="202"/>
                    <a:pt x="33" y="201"/>
                  </a:cubicBezTo>
                  <a:cubicBezTo>
                    <a:pt x="33" y="201"/>
                    <a:pt x="32" y="200"/>
                    <a:pt x="32" y="200"/>
                  </a:cubicBezTo>
                  <a:cubicBezTo>
                    <a:pt x="32" y="200"/>
                    <a:pt x="32" y="199"/>
                    <a:pt x="32" y="199"/>
                  </a:cubicBezTo>
                  <a:cubicBezTo>
                    <a:pt x="31" y="198"/>
                    <a:pt x="30" y="198"/>
                    <a:pt x="29" y="197"/>
                  </a:cubicBezTo>
                  <a:cubicBezTo>
                    <a:pt x="28" y="196"/>
                    <a:pt x="28" y="195"/>
                    <a:pt x="27" y="194"/>
                  </a:cubicBezTo>
                  <a:cubicBezTo>
                    <a:pt x="27" y="194"/>
                    <a:pt x="27" y="194"/>
                    <a:pt x="26" y="193"/>
                  </a:cubicBezTo>
                  <a:cubicBezTo>
                    <a:pt x="26" y="193"/>
                    <a:pt x="26" y="192"/>
                    <a:pt x="25" y="191"/>
                  </a:cubicBezTo>
                  <a:cubicBezTo>
                    <a:pt x="24" y="191"/>
                    <a:pt x="24" y="190"/>
                    <a:pt x="23" y="189"/>
                  </a:cubicBezTo>
                  <a:cubicBezTo>
                    <a:pt x="23" y="189"/>
                    <a:pt x="23" y="189"/>
                    <a:pt x="23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2" y="187"/>
                    <a:pt x="22" y="186"/>
                    <a:pt x="21" y="186"/>
                  </a:cubicBezTo>
                  <a:cubicBezTo>
                    <a:pt x="21" y="186"/>
                    <a:pt x="21" y="185"/>
                    <a:pt x="21" y="185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21" y="185"/>
                    <a:pt x="21" y="185"/>
                    <a:pt x="20" y="185"/>
                  </a:cubicBezTo>
                  <a:cubicBezTo>
                    <a:pt x="20" y="184"/>
                    <a:pt x="19" y="183"/>
                    <a:pt x="19" y="183"/>
                  </a:cubicBezTo>
                  <a:cubicBezTo>
                    <a:pt x="19" y="182"/>
                    <a:pt x="18" y="182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7" y="180"/>
                    <a:pt x="17" y="179"/>
                    <a:pt x="16" y="179"/>
                  </a:cubicBezTo>
                  <a:cubicBezTo>
                    <a:pt x="16" y="178"/>
                    <a:pt x="15" y="177"/>
                    <a:pt x="15" y="176"/>
                  </a:cubicBezTo>
                  <a:cubicBezTo>
                    <a:pt x="15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3" y="173"/>
                    <a:pt x="13" y="172"/>
                    <a:pt x="12" y="171"/>
                  </a:cubicBezTo>
                  <a:cubicBezTo>
                    <a:pt x="12" y="171"/>
                    <a:pt x="12" y="170"/>
                    <a:pt x="12" y="170"/>
                  </a:cubicBezTo>
                  <a:cubicBezTo>
                    <a:pt x="12" y="170"/>
                    <a:pt x="12" y="170"/>
                    <a:pt x="12" y="169"/>
                  </a:cubicBezTo>
                  <a:cubicBezTo>
                    <a:pt x="12" y="169"/>
                    <a:pt x="11" y="169"/>
                    <a:pt x="11" y="168"/>
                  </a:cubicBezTo>
                  <a:cubicBezTo>
                    <a:pt x="11" y="168"/>
                    <a:pt x="11" y="168"/>
                    <a:pt x="11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66"/>
                    <a:pt x="10" y="165"/>
                    <a:pt x="9" y="165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8" y="162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0"/>
                    <a:pt x="8" y="160"/>
                    <a:pt x="7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7"/>
                    <a:pt x="6" y="157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5"/>
                    <a:pt x="6" y="155"/>
                  </a:cubicBezTo>
                  <a:cubicBezTo>
                    <a:pt x="6" y="155"/>
                    <a:pt x="6" y="155"/>
                    <a:pt x="6" y="154"/>
                  </a:cubicBezTo>
                  <a:cubicBezTo>
                    <a:pt x="6" y="154"/>
                    <a:pt x="5" y="154"/>
                    <a:pt x="5" y="154"/>
                  </a:cubicBezTo>
                  <a:cubicBezTo>
                    <a:pt x="5" y="154"/>
                    <a:pt x="5" y="153"/>
                    <a:pt x="5" y="153"/>
                  </a:cubicBezTo>
                  <a:cubicBezTo>
                    <a:pt x="5" y="153"/>
                    <a:pt x="5" y="152"/>
                    <a:pt x="5" y="152"/>
                  </a:cubicBezTo>
                  <a:cubicBezTo>
                    <a:pt x="5" y="152"/>
                    <a:pt x="5" y="152"/>
                    <a:pt x="5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3" y="147"/>
                    <a:pt x="3" y="146"/>
                  </a:cubicBezTo>
                  <a:cubicBezTo>
                    <a:pt x="3" y="146"/>
                    <a:pt x="3" y="145"/>
                    <a:pt x="3" y="144"/>
                  </a:cubicBezTo>
                  <a:cubicBezTo>
                    <a:pt x="3" y="144"/>
                    <a:pt x="3" y="144"/>
                    <a:pt x="3" y="143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3" y="142"/>
                    <a:pt x="2" y="142"/>
                    <a:pt x="2" y="142"/>
                  </a:cubicBezTo>
                  <a:cubicBezTo>
                    <a:pt x="2" y="142"/>
                    <a:pt x="2" y="141"/>
                    <a:pt x="2" y="141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8"/>
                    <a:pt x="1" y="137"/>
                    <a:pt x="1" y="136"/>
                  </a:cubicBezTo>
                  <a:cubicBezTo>
                    <a:pt x="1" y="136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29"/>
                    <a:pt x="1" y="129"/>
                  </a:cubicBezTo>
                  <a:cubicBezTo>
                    <a:pt x="1" y="129"/>
                    <a:pt x="1" y="129"/>
                    <a:pt x="1" y="128"/>
                  </a:cubicBezTo>
                  <a:cubicBezTo>
                    <a:pt x="1" y="128"/>
                    <a:pt x="1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1" y="125"/>
                    <a:pt x="0" y="124"/>
                    <a:pt x="0" y="124"/>
                  </a:cubicBezTo>
                  <a:cubicBezTo>
                    <a:pt x="0" y="122"/>
                    <a:pt x="0" y="120"/>
                    <a:pt x="0" y="119"/>
                  </a:cubicBezTo>
                  <a:cubicBezTo>
                    <a:pt x="0" y="118"/>
                    <a:pt x="0" y="118"/>
                    <a:pt x="0" y="117"/>
                  </a:cubicBezTo>
                  <a:cubicBezTo>
                    <a:pt x="0" y="116"/>
                    <a:pt x="0" y="115"/>
                    <a:pt x="0" y="114"/>
                  </a:cubicBezTo>
                  <a:cubicBezTo>
                    <a:pt x="0" y="113"/>
                    <a:pt x="0" y="112"/>
                    <a:pt x="0" y="112"/>
                  </a:cubicBezTo>
                  <a:cubicBezTo>
                    <a:pt x="0" y="111"/>
                    <a:pt x="1" y="111"/>
                    <a:pt x="0" y="110"/>
                  </a:cubicBezTo>
                  <a:cubicBezTo>
                    <a:pt x="0" y="110"/>
                    <a:pt x="0" y="110"/>
                    <a:pt x="0" y="109"/>
                  </a:cubicBezTo>
                  <a:cubicBezTo>
                    <a:pt x="1" y="109"/>
                    <a:pt x="1" y="109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7"/>
                  </a:cubicBezTo>
                  <a:cubicBezTo>
                    <a:pt x="1" y="107"/>
                    <a:pt x="1" y="107"/>
                    <a:pt x="1" y="106"/>
                  </a:cubicBezTo>
                  <a:cubicBezTo>
                    <a:pt x="1" y="105"/>
                    <a:pt x="1" y="105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3"/>
                    <a:pt x="1" y="103"/>
                  </a:cubicBezTo>
                  <a:cubicBezTo>
                    <a:pt x="2" y="100"/>
                    <a:pt x="2" y="97"/>
                    <a:pt x="3" y="94"/>
                  </a:cubicBezTo>
                  <a:cubicBezTo>
                    <a:pt x="3" y="91"/>
                    <a:pt x="4" y="89"/>
                    <a:pt x="5" y="87"/>
                  </a:cubicBezTo>
                  <a:cubicBezTo>
                    <a:pt x="5" y="86"/>
                    <a:pt x="5" y="85"/>
                    <a:pt x="5" y="85"/>
                  </a:cubicBezTo>
                  <a:cubicBezTo>
                    <a:pt x="5" y="85"/>
                    <a:pt x="5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3"/>
                    <a:pt x="6" y="81"/>
                    <a:pt x="7" y="80"/>
                  </a:cubicBezTo>
                  <a:cubicBezTo>
                    <a:pt x="7" y="78"/>
                    <a:pt x="8" y="76"/>
                    <a:pt x="9" y="74"/>
                  </a:cubicBezTo>
                  <a:cubicBezTo>
                    <a:pt x="9" y="73"/>
                    <a:pt x="10" y="71"/>
                    <a:pt x="11" y="70"/>
                  </a:cubicBezTo>
                  <a:cubicBezTo>
                    <a:pt x="12" y="68"/>
                    <a:pt x="12" y="66"/>
                    <a:pt x="13" y="64"/>
                  </a:cubicBezTo>
                  <a:cubicBezTo>
                    <a:pt x="14" y="63"/>
                    <a:pt x="15" y="62"/>
                    <a:pt x="15" y="61"/>
                  </a:cubicBezTo>
                  <a:cubicBezTo>
                    <a:pt x="16" y="59"/>
                    <a:pt x="17" y="58"/>
                    <a:pt x="18" y="56"/>
                  </a:cubicBezTo>
                  <a:cubicBezTo>
                    <a:pt x="19" y="55"/>
                    <a:pt x="20" y="54"/>
                    <a:pt x="21" y="52"/>
                  </a:cubicBezTo>
                  <a:cubicBezTo>
                    <a:pt x="22" y="51"/>
                    <a:pt x="23" y="49"/>
                    <a:pt x="24" y="48"/>
                  </a:cubicBezTo>
                  <a:cubicBezTo>
                    <a:pt x="24" y="47"/>
                    <a:pt x="25" y="47"/>
                    <a:pt x="25" y="46"/>
                  </a:cubicBezTo>
                  <a:cubicBezTo>
                    <a:pt x="26" y="46"/>
                    <a:pt x="26" y="45"/>
                    <a:pt x="27" y="44"/>
                  </a:cubicBezTo>
                  <a:cubicBezTo>
                    <a:pt x="28" y="43"/>
                    <a:pt x="29" y="41"/>
                    <a:pt x="31" y="40"/>
                  </a:cubicBezTo>
                  <a:cubicBezTo>
                    <a:pt x="31" y="39"/>
                    <a:pt x="32" y="38"/>
                    <a:pt x="33" y="37"/>
                  </a:cubicBezTo>
                  <a:cubicBezTo>
                    <a:pt x="35" y="35"/>
                    <a:pt x="36" y="34"/>
                    <a:pt x="38" y="32"/>
                  </a:cubicBezTo>
                  <a:cubicBezTo>
                    <a:pt x="39" y="31"/>
                    <a:pt x="40" y="30"/>
                    <a:pt x="42" y="29"/>
                  </a:cubicBezTo>
                  <a:cubicBezTo>
                    <a:pt x="43" y="28"/>
                    <a:pt x="45" y="26"/>
                    <a:pt x="46" y="25"/>
                  </a:cubicBezTo>
                  <a:cubicBezTo>
                    <a:pt x="48" y="24"/>
                    <a:pt x="50" y="22"/>
                    <a:pt x="52" y="21"/>
                  </a:cubicBezTo>
                  <a:cubicBezTo>
                    <a:pt x="52" y="21"/>
                    <a:pt x="52" y="21"/>
                    <a:pt x="53" y="20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6"/>
                    <a:pt x="61" y="15"/>
                  </a:cubicBezTo>
                  <a:cubicBezTo>
                    <a:pt x="63" y="14"/>
                    <a:pt x="65" y="13"/>
                    <a:pt x="67" y="13"/>
                  </a:cubicBezTo>
                  <a:cubicBezTo>
                    <a:pt x="68" y="12"/>
                    <a:pt x="69" y="11"/>
                    <a:pt x="71" y="11"/>
                  </a:cubicBezTo>
                  <a:cubicBezTo>
                    <a:pt x="72" y="10"/>
                    <a:pt x="73" y="9"/>
                    <a:pt x="75" y="9"/>
                  </a:cubicBezTo>
                  <a:cubicBezTo>
                    <a:pt x="76" y="8"/>
                    <a:pt x="77" y="8"/>
                    <a:pt x="79" y="7"/>
                  </a:cubicBezTo>
                  <a:cubicBezTo>
                    <a:pt x="80" y="7"/>
                    <a:pt x="81" y="6"/>
                    <a:pt x="83" y="6"/>
                  </a:cubicBezTo>
                  <a:cubicBezTo>
                    <a:pt x="85" y="5"/>
                    <a:pt x="86" y="5"/>
                    <a:pt x="88" y="5"/>
                  </a:cubicBezTo>
                  <a:cubicBezTo>
                    <a:pt x="89" y="4"/>
                    <a:pt x="91" y="4"/>
                    <a:pt x="92" y="3"/>
                  </a:cubicBezTo>
                  <a:cubicBezTo>
                    <a:pt x="94" y="3"/>
                    <a:pt x="95" y="2"/>
                    <a:pt x="97" y="2"/>
                  </a:cubicBezTo>
                  <a:cubicBezTo>
                    <a:pt x="98" y="2"/>
                    <a:pt x="99" y="2"/>
                    <a:pt x="100" y="2"/>
                  </a:cubicBezTo>
                  <a:cubicBezTo>
                    <a:pt x="101" y="2"/>
                    <a:pt x="102" y="2"/>
                    <a:pt x="103" y="1"/>
                  </a:cubicBezTo>
                  <a:cubicBezTo>
                    <a:pt x="104" y="1"/>
                    <a:pt x="104" y="1"/>
                    <a:pt x="105" y="1"/>
                  </a:cubicBezTo>
                  <a:cubicBezTo>
                    <a:pt x="108" y="1"/>
                    <a:pt x="110" y="1"/>
                    <a:pt x="113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9" y="0"/>
                    <a:pt x="120" y="0"/>
                    <a:pt x="122" y="0"/>
                  </a:cubicBezTo>
                  <a:cubicBezTo>
                    <a:pt x="124" y="1"/>
                    <a:pt x="126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30" y="1"/>
                    <a:pt x="132" y="1"/>
                    <a:pt x="133" y="1"/>
                  </a:cubicBezTo>
                  <a:cubicBezTo>
                    <a:pt x="136" y="1"/>
                    <a:pt x="138" y="2"/>
                    <a:pt x="141" y="2"/>
                  </a:cubicBezTo>
                  <a:cubicBezTo>
                    <a:pt x="142" y="3"/>
                    <a:pt x="144" y="3"/>
                    <a:pt x="145" y="3"/>
                  </a:cubicBezTo>
                  <a:cubicBezTo>
                    <a:pt x="147" y="4"/>
                    <a:pt x="148" y="4"/>
                    <a:pt x="149" y="4"/>
                  </a:cubicBezTo>
                  <a:cubicBezTo>
                    <a:pt x="151" y="5"/>
                    <a:pt x="152" y="5"/>
                    <a:pt x="154" y="5"/>
                  </a:cubicBezTo>
                  <a:cubicBezTo>
                    <a:pt x="155" y="6"/>
                    <a:pt x="156" y="6"/>
                    <a:pt x="157" y="7"/>
                  </a:cubicBezTo>
                  <a:cubicBezTo>
                    <a:pt x="158" y="7"/>
                    <a:pt x="159" y="7"/>
                    <a:pt x="160" y="7"/>
                  </a:cubicBezTo>
                  <a:cubicBezTo>
                    <a:pt x="160" y="8"/>
                    <a:pt x="160" y="8"/>
                    <a:pt x="161" y="8"/>
                  </a:cubicBezTo>
                  <a:cubicBezTo>
                    <a:pt x="161" y="8"/>
                    <a:pt x="161" y="8"/>
                    <a:pt x="162" y="8"/>
                  </a:cubicBezTo>
                  <a:cubicBezTo>
                    <a:pt x="163" y="9"/>
                    <a:pt x="164" y="9"/>
                    <a:pt x="165" y="10"/>
                  </a:cubicBezTo>
                  <a:cubicBezTo>
                    <a:pt x="166" y="10"/>
                    <a:pt x="167" y="11"/>
                    <a:pt x="168" y="11"/>
                  </a:cubicBezTo>
                  <a:cubicBezTo>
                    <a:pt x="169" y="11"/>
                    <a:pt x="170" y="11"/>
                    <a:pt x="170" y="12"/>
                  </a:cubicBezTo>
                  <a:cubicBezTo>
                    <a:pt x="172" y="13"/>
                    <a:pt x="173" y="13"/>
                    <a:pt x="175" y="14"/>
                  </a:cubicBezTo>
                  <a:cubicBezTo>
                    <a:pt x="175" y="14"/>
                    <a:pt x="175" y="15"/>
                    <a:pt x="175" y="15"/>
                  </a:cubicBezTo>
                  <a:cubicBezTo>
                    <a:pt x="178" y="16"/>
                    <a:pt x="180" y="17"/>
                    <a:pt x="183" y="19"/>
                  </a:cubicBezTo>
                  <a:cubicBezTo>
                    <a:pt x="184" y="20"/>
                    <a:pt x="185" y="21"/>
                    <a:pt x="187" y="22"/>
                  </a:cubicBezTo>
                  <a:cubicBezTo>
                    <a:pt x="189" y="23"/>
                    <a:pt x="191" y="25"/>
                    <a:pt x="194" y="27"/>
                  </a:cubicBezTo>
                  <a:cubicBezTo>
                    <a:pt x="195" y="28"/>
                    <a:pt x="197" y="29"/>
                    <a:pt x="198" y="31"/>
                  </a:cubicBezTo>
                  <a:cubicBezTo>
                    <a:pt x="200" y="32"/>
                    <a:pt x="201" y="33"/>
                    <a:pt x="202" y="34"/>
                  </a:cubicBezTo>
                  <a:cubicBezTo>
                    <a:pt x="203" y="35"/>
                    <a:pt x="204" y="36"/>
                    <a:pt x="205" y="37"/>
                  </a:cubicBezTo>
                  <a:cubicBezTo>
                    <a:pt x="206" y="39"/>
                    <a:pt x="207" y="40"/>
                    <a:pt x="209" y="42"/>
                  </a:cubicBezTo>
                  <a:cubicBezTo>
                    <a:pt x="210" y="43"/>
                    <a:pt x="211" y="44"/>
                    <a:pt x="212" y="46"/>
                  </a:cubicBezTo>
                  <a:cubicBezTo>
                    <a:pt x="213" y="47"/>
                    <a:pt x="214" y="48"/>
                    <a:pt x="215" y="49"/>
                  </a:cubicBezTo>
                  <a:cubicBezTo>
                    <a:pt x="216" y="51"/>
                    <a:pt x="218" y="53"/>
                    <a:pt x="219" y="56"/>
                  </a:cubicBezTo>
                  <a:cubicBezTo>
                    <a:pt x="220" y="58"/>
                    <a:pt x="222" y="60"/>
                    <a:pt x="223" y="62"/>
                  </a:cubicBezTo>
                  <a:cubicBezTo>
                    <a:pt x="224" y="63"/>
                    <a:pt x="224" y="64"/>
                    <a:pt x="225" y="66"/>
                  </a:cubicBezTo>
                  <a:cubicBezTo>
                    <a:pt x="226" y="68"/>
                    <a:pt x="227" y="69"/>
                    <a:pt x="227" y="71"/>
                  </a:cubicBezTo>
                  <a:cubicBezTo>
                    <a:pt x="228" y="73"/>
                    <a:pt x="229" y="74"/>
                    <a:pt x="229" y="76"/>
                  </a:cubicBezTo>
                  <a:cubicBezTo>
                    <a:pt x="230" y="76"/>
                    <a:pt x="230" y="77"/>
                    <a:pt x="230" y="78"/>
                  </a:cubicBezTo>
                  <a:cubicBezTo>
                    <a:pt x="231" y="79"/>
                    <a:pt x="231" y="81"/>
                    <a:pt x="232" y="82"/>
                  </a:cubicBezTo>
                  <a:cubicBezTo>
                    <a:pt x="232" y="84"/>
                    <a:pt x="233" y="85"/>
                    <a:pt x="233" y="87"/>
                  </a:cubicBezTo>
                  <a:cubicBezTo>
                    <a:pt x="234" y="88"/>
                    <a:pt x="234" y="88"/>
                    <a:pt x="234" y="89"/>
                  </a:cubicBezTo>
                  <a:cubicBezTo>
                    <a:pt x="235" y="92"/>
                    <a:pt x="235" y="96"/>
                    <a:pt x="236" y="99"/>
                  </a:cubicBezTo>
                  <a:cubicBezTo>
                    <a:pt x="236" y="101"/>
                    <a:pt x="237" y="103"/>
                    <a:pt x="237" y="105"/>
                  </a:cubicBezTo>
                  <a:cubicBezTo>
                    <a:pt x="237" y="107"/>
                    <a:pt x="237" y="108"/>
                    <a:pt x="237" y="110"/>
                  </a:cubicBezTo>
                  <a:cubicBezTo>
                    <a:pt x="237" y="111"/>
                    <a:pt x="237" y="112"/>
                    <a:pt x="237" y="113"/>
                  </a:cubicBezTo>
                  <a:cubicBezTo>
                    <a:pt x="238" y="116"/>
                    <a:pt x="238" y="119"/>
                    <a:pt x="238" y="122"/>
                  </a:cubicBezTo>
                  <a:cubicBezTo>
                    <a:pt x="238" y="124"/>
                    <a:pt x="237" y="127"/>
                    <a:pt x="237" y="129"/>
                  </a:cubicBezTo>
                  <a:cubicBezTo>
                    <a:pt x="237" y="130"/>
                    <a:pt x="237" y="132"/>
                    <a:pt x="237" y="133"/>
                  </a:cubicBezTo>
                  <a:cubicBezTo>
                    <a:pt x="237" y="134"/>
                    <a:pt x="237" y="136"/>
                    <a:pt x="236" y="137"/>
                  </a:cubicBezTo>
                  <a:cubicBezTo>
                    <a:pt x="236" y="138"/>
                    <a:pt x="236" y="140"/>
                    <a:pt x="236" y="141"/>
                  </a:cubicBezTo>
                  <a:cubicBezTo>
                    <a:pt x="235" y="143"/>
                    <a:pt x="235" y="145"/>
                    <a:pt x="235" y="146"/>
                  </a:cubicBezTo>
                  <a:cubicBezTo>
                    <a:pt x="234" y="147"/>
                    <a:pt x="234" y="148"/>
                    <a:pt x="234" y="149"/>
                  </a:cubicBezTo>
                  <a:cubicBezTo>
                    <a:pt x="233" y="150"/>
                    <a:pt x="233" y="152"/>
                    <a:pt x="233" y="153"/>
                  </a:cubicBezTo>
                  <a:cubicBezTo>
                    <a:pt x="232" y="155"/>
                    <a:pt x="231" y="156"/>
                    <a:pt x="231" y="158"/>
                  </a:cubicBezTo>
                  <a:cubicBezTo>
                    <a:pt x="230" y="160"/>
                    <a:pt x="230" y="161"/>
                    <a:pt x="229" y="162"/>
                  </a:cubicBezTo>
                  <a:cubicBezTo>
                    <a:pt x="229" y="164"/>
                    <a:pt x="228" y="165"/>
                    <a:pt x="228" y="166"/>
                  </a:cubicBezTo>
                  <a:cubicBezTo>
                    <a:pt x="227" y="167"/>
                    <a:pt x="227" y="168"/>
                    <a:pt x="226" y="169"/>
                  </a:cubicBezTo>
                  <a:cubicBezTo>
                    <a:pt x="226" y="171"/>
                    <a:pt x="225" y="172"/>
                    <a:pt x="225" y="173"/>
                  </a:cubicBezTo>
                  <a:cubicBezTo>
                    <a:pt x="224" y="174"/>
                    <a:pt x="224" y="174"/>
                    <a:pt x="223" y="175"/>
                  </a:cubicBezTo>
                  <a:cubicBezTo>
                    <a:pt x="223" y="175"/>
                    <a:pt x="223" y="176"/>
                    <a:pt x="222" y="177"/>
                  </a:cubicBezTo>
                  <a:cubicBezTo>
                    <a:pt x="222" y="177"/>
                    <a:pt x="222" y="178"/>
                    <a:pt x="222" y="178"/>
                  </a:cubicBezTo>
                  <a:cubicBezTo>
                    <a:pt x="221" y="180"/>
                    <a:pt x="220" y="181"/>
                    <a:pt x="219" y="183"/>
                  </a:cubicBezTo>
                  <a:cubicBezTo>
                    <a:pt x="218" y="184"/>
                    <a:pt x="217" y="185"/>
                    <a:pt x="217" y="186"/>
                  </a:cubicBezTo>
                  <a:cubicBezTo>
                    <a:pt x="216" y="187"/>
                    <a:pt x="215" y="188"/>
                    <a:pt x="215" y="189"/>
                  </a:cubicBezTo>
                  <a:cubicBezTo>
                    <a:pt x="215" y="189"/>
                    <a:pt x="215" y="189"/>
                    <a:pt x="215" y="190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13" y="192"/>
                    <a:pt x="212" y="193"/>
                    <a:pt x="210" y="195"/>
                  </a:cubicBezTo>
                  <a:cubicBezTo>
                    <a:pt x="210" y="195"/>
                    <a:pt x="210" y="195"/>
                    <a:pt x="209" y="196"/>
                  </a:cubicBezTo>
                  <a:cubicBezTo>
                    <a:pt x="208" y="197"/>
                    <a:pt x="207" y="199"/>
                    <a:pt x="205" y="200"/>
                  </a:cubicBezTo>
                  <a:cubicBezTo>
                    <a:pt x="205" y="201"/>
                    <a:pt x="204" y="201"/>
                    <a:pt x="204" y="202"/>
                  </a:cubicBezTo>
                  <a:cubicBezTo>
                    <a:pt x="204" y="202"/>
                    <a:pt x="204" y="202"/>
                    <a:pt x="203" y="202"/>
                  </a:cubicBezTo>
                  <a:cubicBezTo>
                    <a:pt x="203" y="202"/>
                    <a:pt x="203" y="203"/>
                    <a:pt x="203" y="202"/>
                  </a:cubicBezTo>
                  <a:cubicBezTo>
                    <a:pt x="203" y="202"/>
                    <a:pt x="203" y="202"/>
                    <a:pt x="203" y="203"/>
                  </a:cubicBezTo>
                  <a:cubicBezTo>
                    <a:pt x="203" y="203"/>
                    <a:pt x="202" y="203"/>
                    <a:pt x="202" y="204"/>
                  </a:cubicBezTo>
                  <a:cubicBezTo>
                    <a:pt x="201" y="204"/>
                    <a:pt x="201" y="205"/>
                    <a:pt x="200" y="205"/>
                  </a:cubicBezTo>
                  <a:cubicBezTo>
                    <a:pt x="199" y="207"/>
                    <a:pt x="198" y="208"/>
                    <a:pt x="196" y="209"/>
                  </a:cubicBezTo>
                  <a:cubicBezTo>
                    <a:pt x="195" y="210"/>
                    <a:pt x="193" y="211"/>
                    <a:pt x="192" y="212"/>
                  </a:cubicBezTo>
                  <a:cubicBezTo>
                    <a:pt x="191" y="213"/>
                    <a:pt x="189" y="215"/>
                    <a:pt x="188" y="215"/>
                  </a:cubicBezTo>
                  <a:cubicBezTo>
                    <a:pt x="187" y="216"/>
                    <a:pt x="186" y="217"/>
                    <a:pt x="185" y="217"/>
                  </a:cubicBezTo>
                  <a:cubicBezTo>
                    <a:pt x="185" y="218"/>
                    <a:pt x="184" y="218"/>
                    <a:pt x="184" y="218"/>
                  </a:cubicBezTo>
                  <a:cubicBezTo>
                    <a:pt x="184" y="219"/>
                    <a:pt x="183" y="219"/>
                    <a:pt x="183" y="219"/>
                  </a:cubicBezTo>
                  <a:cubicBezTo>
                    <a:pt x="180" y="221"/>
                    <a:pt x="177" y="222"/>
                    <a:pt x="175" y="224"/>
                  </a:cubicBezTo>
                  <a:cubicBezTo>
                    <a:pt x="171" y="225"/>
                    <a:pt x="169" y="227"/>
                    <a:pt x="166" y="228"/>
                  </a:cubicBezTo>
                  <a:cubicBezTo>
                    <a:pt x="164" y="229"/>
                    <a:pt x="162" y="230"/>
                    <a:pt x="160" y="230"/>
                  </a:cubicBezTo>
                  <a:cubicBezTo>
                    <a:pt x="158" y="231"/>
                    <a:pt x="156" y="231"/>
                    <a:pt x="155" y="232"/>
                  </a:cubicBezTo>
                  <a:cubicBezTo>
                    <a:pt x="154" y="232"/>
                    <a:pt x="154" y="232"/>
                    <a:pt x="153" y="233"/>
                  </a:cubicBezTo>
                  <a:cubicBezTo>
                    <a:pt x="151" y="233"/>
                    <a:pt x="149" y="234"/>
                    <a:pt x="147" y="234"/>
                  </a:cubicBezTo>
                  <a:cubicBezTo>
                    <a:pt x="144" y="235"/>
                    <a:pt x="142" y="235"/>
                    <a:pt x="139" y="236"/>
                  </a:cubicBezTo>
                  <a:cubicBezTo>
                    <a:pt x="137" y="236"/>
                    <a:pt x="135" y="236"/>
                    <a:pt x="132" y="237"/>
                  </a:cubicBezTo>
                  <a:cubicBezTo>
                    <a:pt x="130" y="237"/>
                    <a:pt x="128" y="238"/>
                    <a:pt x="126" y="238"/>
                  </a:cubicBezTo>
                  <a:cubicBezTo>
                    <a:pt x="123" y="238"/>
                    <a:pt x="120" y="238"/>
                    <a:pt x="117" y="238"/>
                  </a:cubicBezTo>
                  <a:cubicBezTo>
                    <a:pt x="117" y="238"/>
                    <a:pt x="116" y="238"/>
                    <a:pt x="116" y="238"/>
                  </a:cubicBezTo>
                  <a:cubicBezTo>
                    <a:pt x="116" y="238"/>
                    <a:pt x="115" y="238"/>
                    <a:pt x="114" y="238"/>
                  </a:cubicBezTo>
                  <a:cubicBezTo>
                    <a:pt x="114" y="238"/>
                    <a:pt x="114" y="238"/>
                    <a:pt x="114" y="238"/>
                  </a:cubicBezTo>
                  <a:cubicBezTo>
                    <a:pt x="112" y="238"/>
                    <a:pt x="110" y="238"/>
                    <a:pt x="108" y="237"/>
                  </a:cubicBezTo>
                  <a:cubicBezTo>
                    <a:pt x="107" y="237"/>
                    <a:pt x="106" y="237"/>
                    <a:pt x="104" y="237"/>
                  </a:cubicBezTo>
                  <a:cubicBezTo>
                    <a:pt x="103" y="236"/>
                    <a:pt x="102" y="236"/>
                    <a:pt x="101" y="236"/>
                  </a:cubicBezTo>
                  <a:cubicBezTo>
                    <a:pt x="99" y="236"/>
                    <a:pt x="98" y="236"/>
                    <a:pt x="97" y="236"/>
                  </a:cubicBezTo>
                  <a:cubicBezTo>
                    <a:pt x="96" y="235"/>
                    <a:pt x="95" y="235"/>
                    <a:pt x="94" y="235"/>
                  </a:cubicBezTo>
                  <a:cubicBezTo>
                    <a:pt x="93" y="235"/>
                    <a:pt x="93" y="235"/>
                    <a:pt x="92" y="234"/>
                  </a:cubicBezTo>
                  <a:cubicBezTo>
                    <a:pt x="90" y="234"/>
                    <a:pt x="89" y="234"/>
                    <a:pt x="87" y="233"/>
                  </a:cubicBezTo>
                  <a:cubicBezTo>
                    <a:pt x="87" y="233"/>
                    <a:pt x="86" y="233"/>
                    <a:pt x="86" y="233"/>
                  </a:cubicBezTo>
                  <a:cubicBezTo>
                    <a:pt x="86" y="233"/>
                    <a:pt x="85" y="233"/>
                    <a:pt x="86" y="232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87" y="231"/>
                    <a:pt x="87" y="230"/>
                    <a:pt x="88" y="229"/>
                  </a:cubicBezTo>
                  <a:cubicBezTo>
                    <a:pt x="89" y="227"/>
                    <a:pt x="90" y="225"/>
                    <a:pt x="91" y="222"/>
                  </a:cubicBezTo>
                  <a:cubicBezTo>
                    <a:pt x="93" y="220"/>
                    <a:pt x="94" y="218"/>
                    <a:pt x="95" y="215"/>
                  </a:cubicBezTo>
                  <a:cubicBezTo>
                    <a:pt x="96" y="213"/>
                    <a:pt x="97" y="210"/>
                    <a:pt x="97" y="208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98" y="206"/>
                    <a:pt x="98" y="205"/>
                    <a:pt x="98" y="204"/>
                  </a:cubicBezTo>
                  <a:cubicBezTo>
                    <a:pt x="99" y="203"/>
                    <a:pt x="99" y="202"/>
                    <a:pt x="99" y="201"/>
                  </a:cubicBezTo>
                  <a:cubicBezTo>
                    <a:pt x="99" y="200"/>
                    <a:pt x="100" y="198"/>
                    <a:pt x="100" y="197"/>
                  </a:cubicBezTo>
                  <a:cubicBezTo>
                    <a:pt x="101" y="195"/>
                    <a:pt x="101" y="194"/>
                    <a:pt x="101" y="192"/>
                  </a:cubicBezTo>
                  <a:cubicBezTo>
                    <a:pt x="102" y="191"/>
                    <a:pt x="102" y="189"/>
                    <a:pt x="103" y="187"/>
                  </a:cubicBezTo>
                  <a:cubicBezTo>
                    <a:pt x="103" y="186"/>
                    <a:pt x="104" y="184"/>
                    <a:pt x="104" y="183"/>
                  </a:cubicBezTo>
                  <a:cubicBezTo>
                    <a:pt x="104" y="182"/>
                    <a:pt x="104" y="181"/>
                    <a:pt x="104" y="180"/>
                  </a:cubicBezTo>
                  <a:cubicBezTo>
                    <a:pt x="105" y="179"/>
                    <a:pt x="105" y="179"/>
                    <a:pt x="105" y="178"/>
                  </a:cubicBezTo>
                  <a:cubicBezTo>
                    <a:pt x="105" y="177"/>
                    <a:pt x="106" y="177"/>
                    <a:pt x="106" y="175"/>
                  </a:cubicBezTo>
                  <a:cubicBezTo>
                    <a:pt x="106" y="177"/>
                    <a:pt x="107" y="177"/>
                    <a:pt x="108" y="178"/>
                  </a:cubicBezTo>
                  <a:cubicBezTo>
                    <a:pt x="108" y="178"/>
                    <a:pt x="108" y="179"/>
                    <a:pt x="108" y="179"/>
                  </a:cubicBezTo>
                  <a:cubicBezTo>
                    <a:pt x="111" y="182"/>
                    <a:pt x="114" y="183"/>
                    <a:pt x="116" y="185"/>
                  </a:cubicBezTo>
                  <a:cubicBezTo>
                    <a:pt x="118" y="186"/>
                    <a:pt x="119" y="186"/>
                    <a:pt x="120" y="187"/>
                  </a:cubicBezTo>
                  <a:cubicBezTo>
                    <a:pt x="121" y="187"/>
                    <a:pt x="122" y="187"/>
                    <a:pt x="122" y="188"/>
                  </a:cubicBezTo>
                  <a:cubicBezTo>
                    <a:pt x="124" y="188"/>
                    <a:pt x="126" y="189"/>
                    <a:pt x="128" y="189"/>
                  </a:cubicBezTo>
                  <a:cubicBezTo>
                    <a:pt x="130" y="190"/>
                    <a:pt x="131" y="190"/>
                    <a:pt x="132" y="190"/>
                  </a:cubicBezTo>
                  <a:cubicBezTo>
                    <a:pt x="134" y="190"/>
                    <a:pt x="137" y="190"/>
                    <a:pt x="139" y="190"/>
                  </a:cubicBezTo>
                  <a:cubicBezTo>
                    <a:pt x="139" y="190"/>
                    <a:pt x="139" y="190"/>
                    <a:pt x="139" y="190"/>
                  </a:cubicBezTo>
                  <a:cubicBezTo>
                    <a:pt x="141" y="190"/>
                    <a:pt x="143" y="189"/>
                    <a:pt x="145" y="189"/>
                  </a:cubicBezTo>
                  <a:cubicBezTo>
                    <a:pt x="146" y="189"/>
                    <a:pt x="148" y="188"/>
                    <a:pt x="150" y="188"/>
                  </a:cubicBezTo>
                  <a:cubicBezTo>
                    <a:pt x="152" y="187"/>
                    <a:pt x="153" y="187"/>
                    <a:pt x="155" y="186"/>
                  </a:cubicBezTo>
                  <a:cubicBezTo>
                    <a:pt x="156" y="185"/>
                    <a:pt x="158" y="185"/>
                    <a:pt x="159" y="185"/>
                  </a:cubicBezTo>
                  <a:cubicBezTo>
                    <a:pt x="161" y="184"/>
                    <a:pt x="162" y="183"/>
                    <a:pt x="164" y="182"/>
                  </a:cubicBezTo>
                  <a:cubicBezTo>
                    <a:pt x="166" y="181"/>
                    <a:pt x="168" y="179"/>
                    <a:pt x="170" y="177"/>
                  </a:cubicBezTo>
                  <a:cubicBezTo>
                    <a:pt x="173" y="175"/>
                    <a:pt x="175" y="173"/>
                    <a:pt x="178" y="171"/>
                  </a:cubicBezTo>
                  <a:cubicBezTo>
                    <a:pt x="178" y="170"/>
                    <a:pt x="179" y="169"/>
                    <a:pt x="179" y="169"/>
                  </a:cubicBezTo>
                  <a:cubicBezTo>
                    <a:pt x="180" y="168"/>
                    <a:pt x="180" y="167"/>
                    <a:pt x="181" y="167"/>
                  </a:cubicBezTo>
                  <a:cubicBezTo>
                    <a:pt x="181" y="167"/>
                    <a:pt x="181" y="167"/>
                    <a:pt x="181" y="166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82" y="165"/>
                    <a:pt x="183" y="164"/>
                    <a:pt x="184" y="162"/>
                  </a:cubicBezTo>
                  <a:cubicBezTo>
                    <a:pt x="184" y="162"/>
                    <a:pt x="184" y="162"/>
                    <a:pt x="184" y="162"/>
                  </a:cubicBezTo>
                  <a:cubicBezTo>
                    <a:pt x="185" y="161"/>
                    <a:pt x="186" y="160"/>
                    <a:pt x="186" y="159"/>
                  </a:cubicBezTo>
                  <a:cubicBezTo>
                    <a:pt x="186" y="159"/>
                    <a:pt x="186" y="159"/>
                    <a:pt x="186" y="158"/>
                  </a:cubicBezTo>
                  <a:cubicBezTo>
                    <a:pt x="187" y="158"/>
                    <a:pt x="187" y="157"/>
                    <a:pt x="188" y="156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89" y="154"/>
                    <a:pt x="190" y="152"/>
                    <a:pt x="190" y="150"/>
                  </a:cubicBezTo>
                  <a:cubicBezTo>
                    <a:pt x="191" y="150"/>
                    <a:pt x="191" y="150"/>
                    <a:pt x="191" y="151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48"/>
                    <a:pt x="192" y="147"/>
                    <a:pt x="192" y="145"/>
                  </a:cubicBezTo>
                  <a:cubicBezTo>
                    <a:pt x="193" y="145"/>
                    <a:pt x="193" y="145"/>
                    <a:pt x="193" y="145"/>
                  </a:cubicBezTo>
                  <a:cubicBezTo>
                    <a:pt x="193" y="145"/>
                    <a:pt x="193" y="145"/>
                    <a:pt x="193" y="146"/>
                  </a:cubicBezTo>
                  <a:cubicBezTo>
                    <a:pt x="193" y="145"/>
                    <a:pt x="193" y="145"/>
                    <a:pt x="193" y="145"/>
                  </a:cubicBezTo>
                  <a:cubicBezTo>
                    <a:pt x="194" y="143"/>
                    <a:pt x="194" y="141"/>
                    <a:pt x="195" y="139"/>
                  </a:cubicBezTo>
                  <a:cubicBezTo>
                    <a:pt x="195" y="137"/>
                    <a:pt x="196" y="135"/>
                    <a:pt x="196" y="133"/>
                  </a:cubicBezTo>
                  <a:cubicBezTo>
                    <a:pt x="196" y="132"/>
                    <a:pt x="196" y="132"/>
                    <a:pt x="196" y="131"/>
                  </a:cubicBezTo>
                  <a:cubicBezTo>
                    <a:pt x="197" y="131"/>
                    <a:pt x="197" y="130"/>
                    <a:pt x="197" y="130"/>
                  </a:cubicBezTo>
                  <a:cubicBezTo>
                    <a:pt x="197" y="129"/>
                    <a:pt x="197" y="129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8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8" y="127"/>
                    <a:pt x="197" y="127"/>
                    <a:pt x="197" y="127"/>
                  </a:cubicBezTo>
                  <a:cubicBezTo>
                    <a:pt x="198" y="126"/>
                    <a:pt x="198" y="125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0"/>
                    <a:pt x="198" y="120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9" y="118"/>
                    <a:pt x="199" y="118"/>
                    <a:pt x="199" y="117"/>
                  </a:cubicBezTo>
                  <a:cubicBezTo>
                    <a:pt x="199" y="117"/>
                    <a:pt x="199" y="117"/>
                    <a:pt x="199" y="117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199" y="113"/>
                    <a:pt x="199" y="110"/>
                    <a:pt x="199" y="107"/>
                  </a:cubicBezTo>
                  <a:cubicBezTo>
                    <a:pt x="199" y="105"/>
                    <a:pt x="199" y="104"/>
                    <a:pt x="199" y="102"/>
                  </a:cubicBezTo>
                  <a:cubicBezTo>
                    <a:pt x="198" y="100"/>
                    <a:pt x="198" y="98"/>
                    <a:pt x="198" y="96"/>
                  </a:cubicBezTo>
                  <a:cubicBezTo>
                    <a:pt x="198" y="95"/>
                    <a:pt x="197" y="94"/>
                    <a:pt x="197" y="93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6" y="89"/>
                    <a:pt x="195" y="88"/>
                    <a:pt x="195" y="86"/>
                  </a:cubicBezTo>
                  <a:cubicBezTo>
                    <a:pt x="195" y="86"/>
                    <a:pt x="195" y="86"/>
                    <a:pt x="195" y="85"/>
                  </a:cubicBezTo>
                  <a:cubicBezTo>
                    <a:pt x="194" y="85"/>
                    <a:pt x="194" y="85"/>
                    <a:pt x="194" y="84"/>
                  </a:cubicBezTo>
                  <a:cubicBezTo>
                    <a:pt x="194" y="84"/>
                    <a:pt x="194" y="83"/>
                    <a:pt x="193" y="82"/>
                  </a:cubicBezTo>
                  <a:cubicBezTo>
                    <a:pt x="192" y="80"/>
                    <a:pt x="192" y="78"/>
                    <a:pt x="190" y="77"/>
                  </a:cubicBezTo>
                  <a:cubicBezTo>
                    <a:pt x="189" y="75"/>
                    <a:pt x="188" y="72"/>
                    <a:pt x="187" y="71"/>
                  </a:cubicBezTo>
                  <a:cubicBezTo>
                    <a:pt x="186" y="69"/>
                    <a:pt x="184" y="67"/>
                    <a:pt x="183" y="66"/>
                  </a:cubicBezTo>
                  <a:cubicBezTo>
                    <a:pt x="183" y="66"/>
                    <a:pt x="182" y="65"/>
                    <a:pt x="182" y="65"/>
                  </a:cubicBezTo>
                  <a:cubicBezTo>
                    <a:pt x="182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0" y="62"/>
                    <a:pt x="179" y="61"/>
                    <a:pt x="177" y="60"/>
                  </a:cubicBezTo>
                  <a:cubicBezTo>
                    <a:pt x="177" y="60"/>
                    <a:pt x="177" y="59"/>
                    <a:pt x="176" y="59"/>
                  </a:cubicBezTo>
                  <a:cubicBezTo>
                    <a:pt x="175" y="58"/>
                    <a:pt x="174" y="56"/>
                    <a:pt x="173" y="56"/>
                  </a:cubicBezTo>
                  <a:cubicBezTo>
                    <a:pt x="171" y="55"/>
                    <a:pt x="170" y="54"/>
                    <a:pt x="169" y="53"/>
                  </a:cubicBezTo>
                  <a:cubicBezTo>
                    <a:pt x="167" y="52"/>
                    <a:pt x="166" y="51"/>
                    <a:pt x="164" y="50"/>
                  </a:cubicBezTo>
                  <a:cubicBezTo>
                    <a:pt x="164" y="50"/>
                    <a:pt x="164" y="50"/>
                    <a:pt x="164" y="50"/>
                  </a:cubicBezTo>
                  <a:cubicBezTo>
                    <a:pt x="161" y="49"/>
                    <a:pt x="159" y="48"/>
                    <a:pt x="157" y="47"/>
                  </a:cubicBezTo>
                  <a:cubicBezTo>
                    <a:pt x="154" y="46"/>
                    <a:pt x="152" y="45"/>
                    <a:pt x="150" y="44"/>
                  </a:cubicBezTo>
                  <a:cubicBezTo>
                    <a:pt x="147" y="43"/>
                    <a:pt x="145" y="43"/>
                    <a:pt x="143" y="42"/>
                  </a:cubicBezTo>
                  <a:cubicBezTo>
                    <a:pt x="141" y="42"/>
                    <a:pt x="139" y="41"/>
                    <a:pt x="137" y="41"/>
                  </a:cubicBezTo>
                  <a:cubicBezTo>
                    <a:pt x="136" y="41"/>
                    <a:pt x="134" y="41"/>
                    <a:pt x="133" y="40"/>
                  </a:cubicBezTo>
                  <a:cubicBezTo>
                    <a:pt x="133" y="40"/>
                    <a:pt x="132" y="40"/>
                    <a:pt x="132" y="40"/>
                  </a:cubicBezTo>
                  <a:cubicBezTo>
                    <a:pt x="131" y="40"/>
                    <a:pt x="130" y="40"/>
                    <a:pt x="130" y="40"/>
                  </a:cubicBezTo>
                  <a:cubicBezTo>
                    <a:pt x="129" y="40"/>
                    <a:pt x="128" y="40"/>
                    <a:pt x="127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3" y="40"/>
                    <a:pt x="121" y="40"/>
                    <a:pt x="118" y="40"/>
                  </a:cubicBezTo>
                  <a:cubicBezTo>
                    <a:pt x="118" y="40"/>
                    <a:pt x="117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40"/>
                    <a:pt x="115" y="40"/>
                    <a:pt x="114" y="40"/>
                  </a:cubicBezTo>
                  <a:cubicBezTo>
                    <a:pt x="114" y="41"/>
                    <a:pt x="113" y="40"/>
                    <a:pt x="113" y="41"/>
                  </a:cubicBezTo>
                  <a:cubicBezTo>
                    <a:pt x="112" y="40"/>
                    <a:pt x="112" y="41"/>
                    <a:pt x="112" y="41"/>
                  </a:cubicBezTo>
                  <a:cubicBezTo>
                    <a:pt x="112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09" y="41"/>
                  </a:cubicBezTo>
                  <a:cubicBezTo>
                    <a:pt x="109" y="41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1" y="42"/>
                    <a:pt x="100" y="43"/>
                    <a:pt x="98" y="43"/>
                  </a:cubicBezTo>
                  <a:cubicBezTo>
                    <a:pt x="98" y="43"/>
                    <a:pt x="98" y="43"/>
                    <a:pt x="97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3"/>
                    <a:pt x="97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1" y="45"/>
                    <a:pt x="89" y="46"/>
                    <a:pt x="87" y="47"/>
                  </a:cubicBezTo>
                  <a:cubicBezTo>
                    <a:pt x="86" y="47"/>
                    <a:pt x="85" y="48"/>
                    <a:pt x="84" y="48"/>
                  </a:cubicBezTo>
                  <a:cubicBezTo>
                    <a:pt x="83" y="48"/>
                    <a:pt x="82" y="49"/>
                    <a:pt x="80" y="50"/>
                  </a:cubicBezTo>
                  <a:cubicBezTo>
                    <a:pt x="79" y="50"/>
                    <a:pt x="78" y="51"/>
                    <a:pt x="76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5" y="52"/>
                    <a:pt x="75" y="53"/>
                    <a:pt x="74" y="5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78">
              <a:extLst>
                <a:ext uri="{FF2B5EF4-FFF2-40B4-BE49-F238E27FC236}">
                  <a16:creationId xmlns:a16="http://schemas.microsoft.com/office/drawing/2014/main" id="{1EF4959D-3C6A-4DF2-82B9-DFF458BEC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456" y="2351655"/>
              <a:ext cx="677934" cy="6836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79">
              <a:extLst>
                <a:ext uri="{FF2B5EF4-FFF2-40B4-BE49-F238E27FC236}">
                  <a16:creationId xmlns:a16="http://schemas.microsoft.com/office/drawing/2014/main" id="{DD68EA03-481A-45D3-A9E6-51B6B22ED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634" y="2466171"/>
              <a:ext cx="218726" cy="456918"/>
            </a:xfrm>
            <a:custGeom>
              <a:avLst/>
              <a:gdLst>
                <a:gd name="T0" fmla="*/ 0 w 175"/>
                <a:gd name="T1" fmla="*/ 104 h 363"/>
                <a:gd name="T2" fmla="*/ 38 w 175"/>
                <a:gd name="T3" fmla="*/ 104 h 363"/>
                <a:gd name="T4" fmla="*/ 38 w 175"/>
                <a:gd name="T5" fmla="*/ 85 h 363"/>
                <a:gd name="T6" fmla="*/ 45 w 175"/>
                <a:gd name="T7" fmla="*/ 36 h 363"/>
                <a:gd name="T8" fmla="*/ 70 w 175"/>
                <a:gd name="T9" fmla="*/ 10 h 363"/>
                <a:gd name="T10" fmla="*/ 117 w 175"/>
                <a:gd name="T11" fmla="*/ 0 h 363"/>
                <a:gd name="T12" fmla="*/ 175 w 175"/>
                <a:gd name="T13" fmla="*/ 9 h 363"/>
                <a:gd name="T14" fmla="*/ 165 w 175"/>
                <a:gd name="T15" fmla="*/ 56 h 363"/>
                <a:gd name="T16" fmla="*/ 134 w 175"/>
                <a:gd name="T17" fmla="*/ 52 h 363"/>
                <a:gd name="T18" fmla="*/ 113 w 175"/>
                <a:gd name="T19" fmla="*/ 59 h 363"/>
                <a:gd name="T20" fmla="*/ 106 w 175"/>
                <a:gd name="T21" fmla="*/ 86 h 363"/>
                <a:gd name="T22" fmla="*/ 106 w 175"/>
                <a:gd name="T23" fmla="*/ 104 h 363"/>
                <a:gd name="T24" fmla="*/ 157 w 175"/>
                <a:gd name="T25" fmla="*/ 104 h 363"/>
                <a:gd name="T26" fmla="*/ 157 w 175"/>
                <a:gd name="T27" fmla="*/ 158 h 363"/>
                <a:gd name="T28" fmla="*/ 106 w 175"/>
                <a:gd name="T29" fmla="*/ 158 h 363"/>
                <a:gd name="T30" fmla="*/ 106 w 175"/>
                <a:gd name="T31" fmla="*/ 363 h 363"/>
                <a:gd name="T32" fmla="*/ 38 w 175"/>
                <a:gd name="T33" fmla="*/ 363 h 363"/>
                <a:gd name="T34" fmla="*/ 38 w 175"/>
                <a:gd name="T35" fmla="*/ 158 h 363"/>
                <a:gd name="T36" fmla="*/ 0 w 175"/>
                <a:gd name="T37" fmla="*/ 158 h 363"/>
                <a:gd name="T38" fmla="*/ 0 w 175"/>
                <a:gd name="T39" fmla="*/ 10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5" h="363">
                  <a:moveTo>
                    <a:pt x="0" y="104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8" y="63"/>
                    <a:pt x="40" y="47"/>
                    <a:pt x="45" y="36"/>
                  </a:cubicBezTo>
                  <a:cubicBezTo>
                    <a:pt x="49" y="25"/>
                    <a:pt x="58" y="17"/>
                    <a:pt x="70" y="10"/>
                  </a:cubicBezTo>
                  <a:cubicBezTo>
                    <a:pt x="83" y="3"/>
                    <a:pt x="98" y="0"/>
                    <a:pt x="117" y="0"/>
                  </a:cubicBezTo>
                  <a:cubicBezTo>
                    <a:pt x="137" y="0"/>
                    <a:pt x="156" y="3"/>
                    <a:pt x="175" y="9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54" y="54"/>
                    <a:pt x="144" y="52"/>
                    <a:pt x="134" y="52"/>
                  </a:cubicBezTo>
                  <a:cubicBezTo>
                    <a:pt x="124" y="52"/>
                    <a:pt x="117" y="55"/>
                    <a:pt x="113" y="59"/>
                  </a:cubicBezTo>
                  <a:cubicBezTo>
                    <a:pt x="108" y="64"/>
                    <a:pt x="106" y="73"/>
                    <a:pt x="106" y="86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106" y="363"/>
                    <a:pt x="106" y="363"/>
                    <a:pt x="106" y="363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Oval 80">
              <a:extLst>
                <a:ext uri="{FF2B5EF4-FFF2-40B4-BE49-F238E27FC236}">
                  <a16:creationId xmlns:a16="http://schemas.microsoft.com/office/drawing/2014/main" id="{E093FB94-60C7-4C7D-A2C5-1E69F60D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9598" y="2174155"/>
              <a:ext cx="447758" cy="4511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Oval 81">
              <a:extLst>
                <a:ext uri="{FF2B5EF4-FFF2-40B4-BE49-F238E27FC236}">
                  <a16:creationId xmlns:a16="http://schemas.microsoft.com/office/drawing/2014/main" id="{7A3045FF-AA21-41E8-BE0E-CE6A8673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956" y="4708392"/>
              <a:ext cx="375612" cy="3779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Oval 82">
              <a:extLst>
                <a:ext uri="{FF2B5EF4-FFF2-40B4-BE49-F238E27FC236}">
                  <a16:creationId xmlns:a16="http://schemas.microsoft.com/office/drawing/2014/main" id="{AFDA2E9C-1E21-4B1B-9596-2DD23B5EB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9180" y="3751039"/>
              <a:ext cx="333242" cy="3366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Oval 83">
              <a:extLst>
                <a:ext uri="{FF2B5EF4-FFF2-40B4-BE49-F238E27FC236}">
                  <a16:creationId xmlns:a16="http://schemas.microsoft.com/office/drawing/2014/main" id="{EB569D89-A5CD-4F5B-8F2B-EF12E4B63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7922" y="4829779"/>
              <a:ext cx="318354" cy="3217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Oval 84">
              <a:extLst>
                <a:ext uri="{FF2B5EF4-FFF2-40B4-BE49-F238E27FC236}">
                  <a16:creationId xmlns:a16="http://schemas.microsoft.com/office/drawing/2014/main" id="{DC5EB3F7-C2BE-4708-8003-C3136FE38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2985" y="4541199"/>
              <a:ext cx="223306" cy="22559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Oval 85">
              <a:extLst>
                <a:ext uri="{FF2B5EF4-FFF2-40B4-BE49-F238E27FC236}">
                  <a16:creationId xmlns:a16="http://schemas.microsoft.com/office/drawing/2014/main" id="{29419E59-7510-4995-AB3F-0A99BD47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387" y="3243734"/>
              <a:ext cx="354999" cy="35614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86">
              <a:extLst>
                <a:ext uri="{FF2B5EF4-FFF2-40B4-BE49-F238E27FC236}">
                  <a16:creationId xmlns:a16="http://schemas.microsoft.com/office/drawing/2014/main" id="{B1907B33-4643-46AE-A961-5EA2F17C2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083" y="3451007"/>
              <a:ext cx="219871" cy="22216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Oval 87">
              <a:extLst>
                <a:ext uri="{FF2B5EF4-FFF2-40B4-BE49-F238E27FC236}">
                  <a16:creationId xmlns:a16="http://schemas.microsoft.com/office/drawing/2014/main" id="{E18855AD-D7AE-479F-AD08-4996A9862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405" y="2862396"/>
              <a:ext cx="167193" cy="17062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Oval 88">
              <a:extLst>
                <a:ext uri="{FF2B5EF4-FFF2-40B4-BE49-F238E27FC236}">
                  <a16:creationId xmlns:a16="http://schemas.microsoft.com/office/drawing/2014/main" id="{D2FD972E-E1C8-493B-9CD5-365A0A79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775" y="2714670"/>
              <a:ext cx="272548" cy="27483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Oval 89">
              <a:extLst>
                <a:ext uri="{FF2B5EF4-FFF2-40B4-BE49-F238E27FC236}">
                  <a16:creationId xmlns:a16="http://schemas.microsoft.com/office/drawing/2014/main" id="{5D0B24EA-4E70-483D-A125-5719D2A8B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196" y="2507396"/>
              <a:ext cx="258806" cy="261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90">
              <a:extLst>
                <a:ext uri="{FF2B5EF4-FFF2-40B4-BE49-F238E27FC236}">
                  <a16:creationId xmlns:a16="http://schemas.microsoft.com/office/drawing/2014/main" id="{3CC92BA2-4BFC-4E35-A1EE-8949FE780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310" y="2538316"/>
              <a:ext cx="372177" cy="3756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Oval 91">
              <a:extLst>
                <a:ext uri="{FF2B5EF4-FFF2-40B4-BE49-F238E27FC236}">
                  <a16:creationId xmlns:a16="http://schemas.microsoft.com/office/drawing/2014/main" id="{EE4DB4E9-7890-4C5F-B603-02EE1502C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583" y="1824881"/>
              <a:ext cx="237048" cy="24162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92">
              <a:extLst>
                <a:ext uri="{FF2B5EF4-FFF2-40B4-BE49-F238E27FC236}">
                  <a16:creationId xmlns:a16="http://schemas.microsoft.com/office/drawing/2014/main" id="{A2092339-2A13-47ED-B4C9-2F07C428A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473" y="1924511"/>
              <a:ext cx="207274" cy="2095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Oval 93">
              <a:extLst>
                <a:ext uri="{FF2B5EF4-FFF2-40B4-BE49-F238E27FC236}">
                  <a16:creationId xmlns:a16="http://schemas.microsoft.com/office/drawing/2014/main" id="{F40894EC-88DD-41C1-97AE-128B85417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006" y="3108605"/>
              <a:ext cx="243919" cy="245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Oval 94">
              <a:extLst>
                <a:ext uri="{FF2B5EF4-FFF2-40B4-BE49-F238E27FC236}">
                  <a16:creationId xmlns:a16="http://schemas.microsoft.com/office/drawing/2014/main" id="{526479EE-DBD7-47B0-B0F5-7D42714FF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391" y="3005541"/>
              <a:ext cx="360726" cy="3641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Oval 95">
              <a:extLst>
                <a:ext uri="{FF2B5EF4-FFF2-40B4-BE49-F238E27FC236}">
                  <a16:creationId xmlns:a16="http://schemas.microsoft.com/office/drawing/2014/main" id="{13B28AE2-3860-4FC4-A4F7-43251FD54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2086" y="2856670"/>
              <a:ext cx="185516" cy="1889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96">
              <a:extLst>
                <a:ext uri="{FF2B5EF4-FFF2-40B4-BE49-F238E27FC236}">
                  <a16:creationId xmlns:a16="http://schemas.microsoft.com/office/drawing/2014/main" id="{9A427CA7-781C-438E-AED1-98635C4C9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941" y="2160413"/>
              <a:ext cx="321790" cy="3229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97">
              <a:extLst>
                <a:ext uri="{FF2B5EF4-FFF2-40B4-BE49-F238E27FC236}">
                  <a16:creationId xmlns:a16="http://schemas.microsoft.com/office/drawing/2014/main" id="{08910F15-E6DF-42F0-9F1F-4720D92E1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0114" y="3668587"/>
              <a:ext cx="171774" cy="17291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98">
              <a:extLst>
                <a:ext uri="{FF2B5EF4-FFF2-40B4-BE49-F238E27FC236}">
                  <a16:creationId xmlns:a16="http://schemas.microsoft.com/office/drawing/2014/main" id="{F714755B-7B68-4387-B076-72396F275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182" y="4081990"/>
              <a:ext cx="184371" cy="18551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99">
              <a:extLst>
                <a:ext uri="{FF2B5EF4-FFF2-40B4-BE49-F238E27FC236}">
                  <a16:creationId xmlns:a16="http://schemas.microsoft.com/office/drawing/2014/main" id="{105EE5E7-4878-4C0D-978D-8EFAD3828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891" y="5181343"/>
              <a:ext cx="184371" cy="18551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00">
              <a:extLst>
                <a:ext uri="{FF2B5EF4-FFF2-40B4-BE49-F238E27FC236}">
                  <a16:creationId xmlns:a16="http://schemas.microsoft.com/office/drawing/2014/main" id="{2F131BC6-8F62-43E0-8C33-F10F5C22A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601" y="3445282"/>
              <a:ext cx="184371" cy="18551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01">
              <a:extLst>
                <a:ext uri="{FF2B5EF4-FFF2-40B4-BE49-F238E27FC236}">
                  <a16:creationId xmlns:a16="http://schemas.microsoft.com/office/drawing/2014/main" id="{261679B6-FCC7-4FA3-A4C4-10FFF8C2E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409" y="4338506"/>
              <a:ext cx="349274" cy="35270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02">
              <a:extLst>
                <a:ext uri="{FF2B5EF4-FFF2-40B4-BE49-F238E27FC236}">
                  <a16:creationId xmlns:a16="http://schemas.microsoft.com/office/drawing/2014/main" id="{812D2B3F-2429-4334-9835-C0E4AA58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2906" y="5045069"/>
              <a:ext cx="349274" cy="351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Oval 103">
              <a:extLst>
                <a:ext uri="{FF2B5EF4-FFF2-40B4-BE49-F238E27FC236}">
                  <a16:creationId xmlns:a16="http://schemas.microsoft.com/office/drawing/2014/main" id="{23200BCC-4DE9-4B4C-B6BF-E756A3A44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441" y="4055651"/>
              <a:ext cx="183225" cy="1855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5" name="Group 117">
            <a:extLst>
              <a:ext uri="{FF2B5EF4-FFF2-40B4-BE49-F238E27FC236}">
                <a16:creationId xmlns:a16="http://schemas.microsoft.com/office/drawing/2014/main" id="{844AA2E1-2E64-455A-96CE-A83436775C0A}"/>
              </a:ext>
            </a:extLst>
          </p:cNvPr>
          <p:cNvGrpSpPr/>
          <p:nvPr/>
        </p:nvGrpSpPr>
        <p:grpSpPr>
          <a:xfrm rot="21096882">
            <a:off x="1276021" y="4300591"/>
            <a:ext cx="2255574" cy="2347972"/>
            <a:chOff x="1601806" y="2829808"/>
            <a:chExt cx="3126835" cy="3254924"/>
          </a:xfrm>
        </p:grpSpPr>
        <p:sp>
          <p:nvSpPr>
            <p:cNvPr id="166" name="Freeform 46">
              <a:extLst>
                <a:ext uri="{FF2B5EF4-FFF2-40B4-BE49-F238E27FC236}">
                  <a16:creationId xmlns:a16="http://schemas.microsoft.com/office/drawing/2014/main" id="{71FDC05B-04E0-4B1E-8D70-96C3809BC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448" y="5210903"/>
              <a:ext cx="1112465" cy="873829"/>
            </a:xfrm>
            <a:custGeom>
              <a:avLst/>
              <a:gdLst>
                <a:gd name="T0" fmla="*/ 404 w 806"/>
                <a:gd name="T1" fmla="*/ 628 h 628"/>
                <a:gd name="T2" fmla="*/ 285 w 806"/>
                <a:gd name="T3" fmla="*/ 538 h 628"/>
                <a:gd name="T4" fmla="*/ 13 w 806"/>
                <a:gd name="T5" fmla="*/ 154 h 628"/>
                <a:gd name="T6" fmla="*/ 0 w 806"/>
                <a:gd name="T7" fmla="*/ 135 h 628"/>
                <a:gd name="T8" fmla="*/ 77 w 806"/>
                <a:gd name="T9" fmla="*/ 111 h 628"/>
                <a:gd name="T10" fmla="*/ 410 w 806"/>
                <a:gd name="T11" fmla="*/ 5 h 628"/>
                <a:gd name="T12" fmla="*/ 442 w 806"/>
                <a:gd name="T13" fmla="*/ 15 h 628"/>
                <a:gd name="T14" fmla="*/ 620 w 806"/>
                <a:gd name="T15" fmla="*/ 279 h 628"/>
                <a:gd name="T16" fmla="*/ 756 w 806"/>
                <a:gd name="T17" fmla="*/ 389 h 628"/>
                <a:gd name="T18" fmla="*/ 804 w 806"/>
                <a:gd name="T19" fmla="*/ 464 h 628"/>
                <a:gd name="T20" fmla="*/ 750 w 806"/>
                <a:gd name="T21" fmla="*/ 530 h 628"/>
                <a:gd name="T22" fmla="*/ 465 w 806"/>
                <a:gd name="T23" fmla="*/ 620 h 628"/>
                <a:gd name="T24" fmla="*/ 436 w 806"/>
                <a:gd name="T25" fmla="*/ 628 h 628"/>
                <a:gd name="T26" fmla="*/ 404 w 806"/>
                <a:gd name="T27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628">
                  <a:moveTo>
                    <a:pt x="404" y="628"/>
                  </a:moveTo>
                  <a:cubicBezTo>
                    <a:pt x="349" y="618"/>
                    <a:pt x="316" y="582"/>
                    <a:pt x="285" y="538"/>
                  </a:cubicBezTo>
                  <a:cubicBezTo>
                    <a:pt x="196" y="409"/>
                    <a:pt x="104" y="282"/>
                    <a:pt x="13" y="154"/>
                  </a:cubicBezTo>
                  <a:cubicBezTo>
                    <a:pt x="9" y="148"/>
                    <a:pt x="5" y="143"/>
                    <a:pt x="0" y="135"/>
                  </a:cubicBezTo>
                  <a:cubicBezTo>
                    <a:pt x="27" y="126"/>
                    <a:pt x="52" y="119"/>
                    <a:pt x="77" y="111"/>
                  </a:cubicBezTo>
                  <a:cubicBezTo>
                    <a:pt x="188" y="75"/>
                    <a:pt x="299" y="41"/>
                    <a:pt x="410" y="5"/>
                  </a:cubicBezTo>
                  <a:cubicBezTo>
                    <a:pt x="425" y="0"/>
                    <a:pt x="433" y="2"/>
                    <a:pt x="442" y="15"/>
                  </a:cubicBezTo>
                  <a:cubicBezTo>
                    <a:pt x="501" y="104"/>
                    <a:pt x="561" y="191"/>
                    <a:pt x="620" y="279"/>
                  </a:cubicBezTo>
                  <a:cubicBezTo>
                    <a:pt x="654" y="329"/>
                    <a:pt x="699" y="366"/>
                    <a:pt x="756" y="389"/>
                  </a:cubicBezTo>
                  <a:cubicBezTo>
                    <a:pt x="790" y="403"/>
                    <a:pt x="806" y="428"/>
                    <a:pt x="804" y="464"/>
                  </a:cubicBezTo>
                  <a:cubicBezTo>
                    <a:pt x="803" y="495"/>
                    <a:pt x="783" y="519"/>
                    <a:pt x="750" y="530"/>
                  </a:cubicBezTo>
                  <a:cubicBezTo>
                    <a:pt x="655" y="560"/>
                    <a:pt x="560" y="590"/>
                    <a:pt x="465" y="620"/>
                  </a:cubicBezTo>
                  <a:cubicBezTo>
                    <a:pt x="455" y="623"/>
                    <a:pt x="446" y="625"/>
                    <a:pt x="436" y="628"/>
                  </a:cubicBezTo>
                  <a:cubicBezTo>
                    <a:pt x="425" y="628"/>
                    <a:pt x="415" y="628"/>
                    <a:pt x="404" y="6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47">
              <a:extLst>
                <a:ext uri="{FF2B5EF4-FFF2-40B4-BE49-F238E27FC236}">
                  <a16:creationId xmlns:a16="http://schemas.microsoft.com/office/drawing/2014/main" id="{5FCD335B-9D41-448A-9D5B-2601A2B79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194" y="2829808"/>
              <a:ext cx="1949447" cy="2244230"/>
            </a:xfrm>
            <a:custGeom>
              <a:avLst/>
              <a:gdLst>
                <a:gd name="T0" fmla="*/ 0 w 1413"/>
                <a:gd name="T1" fmla="*/ 723 h 1613"/>
                <a:gd name="T2" fmla="*/ 906 w 1413"/>
                <a:gd name="T3" fmla="*/ 0 h 1613"/>
                <a:gd name="T4" fmla="*/ 1413 w 1413"/>
                <a:gd name="T5" fmla="*/ 1613 h 1613"/>
                <a:gd name="T6" fmla="*/ 257 w 1413"/>
                <a:gd name="T7" fmla="*/ 1540 h 1613"/>
                <a:gd name="T8" fmla="*/ 0 w 1413"/>
                <a:gd name="T9" fmla="*/ 72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3" h="1613">
                  <a:moveTo>
                    <a:pt x="0" y="723"/>
                  </a:moveTo>
                  <a:cubicBezTo>
                    <a:pt x="359" y="555"/>
                    <a:pt x="648" y="300"/>
                    <a:pt x="906" y="0"/>
                  </a:cubicBezTo>
                  <a:cubicBezTo>
                    <a:pt x="1075" y="539"/>
                    <a:pt x="1244" y="1074"/>
                    <a:pt x="1413" y="1613"/>
                  </a:cubicBezTo>
                  <a:cubicBezTo>
                    <a:pt x="1031" y="1516"/>
                    <a:pt x="648" y="1473"/>
                    <a:pt x="257" y="1540"/>
                  </a:cubicBezTo>
                  <a:cubicBezTo>
                    <a:pt x="171" y="1267"/>
                    <a:pt x="86" y="996"/>
                    <a:pt x="0" y="7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48">
              <a:extLst>
                <a:ext uri="{FF2B5EF4-FFF2-40B4-BE49-F238E27FC236}">
                  <a16:creationId xmlns:a16="http://schemas.microsoft.com/office/drawing/2014/main" id="{692DFFB9-774F-438F-B221-1BF458271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806" y="3896651"/>
              <a:ext cx="1338819" cy="1400232"/>
            </a:xfrm>
            <a:custGeom>
              <a:avLst/>
              <a:gdLst>
                <a:gd name="T0" fmla="*/ 713 w 970"/>
                <a:gd name="T1" fmla="*/ 0 h 1006"/>
                <a:gd name="T2" fmla="*/ 970 w 970"/>
                <a:gd name="T3" fmla="*/ 817 h 1006"/>
                <a:gd name="T4" fmla="*/ 825 w 970"/>
                <a:gd name="T5" fmla="*/ 862 h 1006"/>
                <a:gd name="T6" fmla="*/ 541 w 970"/>
                <a:gd name="T7" fmla="*/ 948 h 1006"/>
                <a:gd name="T8" fmla="*/ 26 w 970"/>
                <a:gd name="T9" fmla="*/ 587 h 1006"/>
                <a:gd name="T10" fmla="*/ 318 w 970"/>
                <a:gd name="T11" fmla="*/ 125 h 1006"/>
                <a:gd name="T12" fmla="*/ 713 w 970"/>
                <a:gd name="T13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0" h="1006">
                  <a:moveTo>
                    <a:pt x="713" y="0"/>
                  </a:moveTo>
                  <a:cubicBezTo>
                    <a:pt x="799" y="274"/>
                    <a:pt x="884" y="544"/>
                    <a:pt x="970" y="817"/>
                  </a:cubicBezTo>
                  <a:cubicBezTo>
                    <a:pt x="920" y="832"/>
                    <a:pt x="873" y="847"/>
                    <a:pt x="825" y="862"/>
                  </a:cubicBezTo>
                  <a:cubicBezTo>
                    <a:pt x="731" y="891"/>
                    <a:pt x="638" y="926"/>
                    <a:pt x="541" y="948"/>
                  </a:cubicBezTo>
                  <a:cubicBezTo>
                    <a:pt x="297" y="1006"/>
                    <a:pt x="58" y="835"/>
                    <a:pt x="26" y="587"/>
                  </a:cubicBezTo>
                  <a:cubicBezTo>
                    <a:pt x="0" y="381"/>
                    <a:pt x="121" y="190"/>
                    <a:pt x="318" y="125"/>
                  </a:cubicBezTo>
                  <a:cubicBezTo>
                    <a:pt x="449" y="83"/>
                    <a:pt x="580" y="42"/>
                    <a:pt x="7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Oval 106">
            <a:extLst>
              <a:ext uri="{FF2B5EF4-FFF2-40B4-BE49-F238E27FC236}">
                <a16:creationId xmlns:a16="http://schemas.microsoft.com/office/drawing/2014/main" id="{730237AB-AAB9-4F07-99D3-4F750005B2F5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8953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1068</Words>
  <Application>Microsoft Office PowerPoint</Application>
  <PresentationFormat>Grand écran</PresentationFormat>
  <Paragraphs>338</Paragraphs>
  <Slides>37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8" baseType="lpstr">
      <vt:lpstr>Arial</vt:lpstr>
      <vt:lpstr>Arial</vt:lpstr>
      <vt:lpstr>Berlin Sans FB Demi</vt:lpstr>
      <vt:lpstr>Calibri</vt:lpstr>
      <vt:lpstr>Calibri Light</vt:lpstr>
      <vt:lpstr>Century</vt:lpstr>
      <vt:lpstr>Montserrat</vt:lpstr>
      <vt:lpstr>Noto Sans</vt:lpstr>
      <vt:lpstr>Open Sans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Hisdaele Kavel KAMGA DJEMGOU</cp:lastModifiedBy>
  <cp:revision>13</cp:revision>
  <dcterms:created xsi:type="dcterms:W3CDTF">2020-07-14T16:36:24Z</dcterms:created>
  <dcterms:modified xsi:type="dcterms:W3CDTF">2021-10-06T08:20:27Z</dcterms:modified>
</cp:coreProperties>
</file>